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0"/>
  </p:notesMasterIdLst>
  <p:handoutMasterIdLst>
    <p:handoutMasterId r:id="rId71"/>
  </p:handoutMasterIdLst>
  <p:sldIdLst>
    <p:sldId id="260" r:id="rId2"/>
    <p:sldId id="263" r:id="rId3"/>
    <p:sldId id="264" r:id="rId4"/>
    <p:sldId id="267" r:id="rId5"/>
    <p:sldId id="268" r:id="rId6"/>
    <p:sldId id="269" r:id="rId7"/>
    <p:sldId id="270" r:id="rId8"/>
    <p:sldId id="271" r:id="rId9"/>
    <p:sldId id="272" r:id="rId10"/>
    <p:sldId id="273" r:id="rId11"/>
    <p:sldId id="274" r:id="rId12"/>
    <p:sldId id="277" r:id="rId13"/>
    <p:sldId id="280" r:id="rId14"/>
    <p:sldId id="265" r:id="rId15"/>
    <p:sldId id="282" r:id="rId16"/>
    <p:sldId id="266" r:id="rId17"/>
    <p:sldId id="284" r:id="rId18"/>
    <p:sldId id="285" r:id="rId19"/>
    <p:sldId id="286" r:id="rId20"/>
    <p:sldId id="287" r:id="rId21"/>
    <p:sldId id="288" r:id="rId22"/>
    <p:sldId id="289" r:id="rId23"/>
    <p:sldId id="333" r:id="rId24"/>
    <p:sldId id="290" r:id="rId25"/>
    <p:sldId id="291" r:id="rId26"/>
    <p:sldId id="292" r:id="rId27"/>
    <p:sldId id="293" r:id="rId28"/>
    <p:sldId id="294" r:id="rId29"/>
    <p:sldId id="295" r:id="rId30"/>
    <p:sldId id="296" r:id="rId31"/>
    <p:sldId id="298" r:id="rId32"/>
    <p:sldId id="299" r:id="rId33"/>
    <p:sldId id="300" r:id="rId34"/>
    <p:sldId id="301" r:id="rId35"/>
    <p:sldId id="302" r:id="rId36"/>
    <p:sldId id="303" r:id="rId37"/>
    <p:sldId id="304" r:id="rId38"/>
    <p:sldId id="305" r:id="rId39"/>
    <p:sldId id="306" r:id="rId40"/>
    <p:sldId id="307" r:id="rId41"/>
    <p:sldId id="334" r:id="rId42"/>
    <p:sldId id="308" r:id="rId43"/>
    <p:sldId id="309" r:id="rId44"/>
    <p:sldId id="335" r:id="rId45"/>
    <p:sldId id="310" r:id="rId46"/>
    <p:sldId id="311" r:id="rId47"/>
    <p:sldId id="312" r:id="rId48"/>
    <p:sldId id="336" r:id="rId49"/>
    <p:sldId id="337" r:id="rId50"/>
    <p:sldId id="338" r:id="rId51"/>
    <p:sldId id="339"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8" r:id="rId67"/>
    <p:sldId id="329" r:id="rId68"/>
    <p:sldId id="330" r:id="rId69"/>
  </p:sldIdLst>
  <p:sldSz cx="9144000" cy="7315200"/>
  <p:notesSz cx="68580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80"/>
    <a:srgbClr val="DDDDDD"/>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1" d="100"/>
          <a:sy n="101" d="100"/>
        </p:scale>
        <p:origin x="-264" y="-90"/>
      </p:cViewPr>
      <p:guideLst>
        <p:guide orient="horz" pos="192"/>
        <p:guide pos="240"/>
      </p:guideLst>
    </p:cSldViewPr>
  </p:slid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smtClean="0"/>
            </a:lvl1pPr>
          </a:lstStyle>
          <a:p>
            <a:pPr>
              <a:defRPr/>
            </a:pPr>
            <a:fld id="{8F258A8D-DC29-44D1-8819-7B7642F4E7D8}" type="datetimeFigureOut">
              <a:rPr lang="en-US"/>
              <a:pPr>
                <a:defRPr/>
              </a:pPr>
              <a:t>11/24/2008</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smtClean="0"/>
            </a:lvl1pPr>
          </a:lstStyle>
          <a:p>
            <a:pPr>
              <a:defRPr/>
            </a:pPr>
            <a:fld id="{EBA99624-3161-490F-891B-49AA35CC6E5E}"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2291" name="Rectangle 3"/>
          <p:cNvSpPr>
            <a:spLocks noGrp="1" noChangeArrowheads="1"/>
          </p:cNvSpPr>
          <p:nvPr>
            <p:ph type="dt" idx="1"/>
          </p:nvPr>
        </p:nvSpPr>
        <p:spPr bwMode="auto">
          <a:xfrm>
            <a:off x="3886200" y="0"/>
            <a:ext cx="2971800" cy="466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90116" name="Rectangle 4"/>
          <p:cNvSpPr>
            <a:spLocks noGrp="1" noRot="1" noChangeAspect="1" noChangeArrowheads="1" noTextEdit="1"/>
          </p:cNvSpPr>
          <p:nvPr>
            <p:ph type="sldImg" idx="2"/>
          </p:nvPr>
        </p:nvSpPr>
        <p:spPr bwMode="auto">
          <a:xfrm>
            <a:off x="1241425" y="700088"/>
            <a:ext cx="4375150" cy="3500437"/>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914400" y="4433888"/>
            <a:ext cx="5029200" cy="4200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2294" name="Rectangle 6"/>
          <p:cNvSpPr>
            <a:spLocks noGrp="1" noChangeArrowheads="1"/>
          </p:cNvSpPr>
          <p:nvPr>
            <p:ph type="ftr" sz="quarter" idx="4"/>
          </p:nvPr>
        </p:nvSpPr>
        <p:spPr bwMode="auto">
          <a:xfrm>
            <a:off x="0" y="88677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2295" name="Rectangle 7"/>
          <p:cNvSpPr>
            <a:spLocks noGrp="1" noChangeArrowheads="1"/>
          </p:cNvSpPr>
          <p:nvPr>
            <p:ph type="sldNum" sz="quarter" idx="5"/>
          </p:nvPr>
        </p:nvSpPr>
        <p:spPr bwMode="auto">
          <a:xfrm>
            <a:off x="3886200" y="8867775"/>
            <a:ext cx="297180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D9AD2F33-558C-4B79-AC71-88E00256FCC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endParaRPr lang="en-US" smtClean="0"/>
          </a:p>
        </p:txBody>
      </p:sp>
      <p:sp>
        <p:nvSpPr>
          <p:cNvPr id="91140" name="Slide Number Placeholder 3"/>
          <p:cNvSpPr>
            <a:spLocks noGrp="1"/>
          </p:cNvSpPr>
          <p:nvPr>
            <p:ph type="sldNum" sz="quarter" idx="5"/>
          </p:nvPr>
        </p:nvSpPr>
        <p:spPr>
          <a:noFill/>
        </p:spPr>
        <p:txBody>
          <a:bodyPr/>
          <a:lstStyle/>
          <a:p>
            <a:fld id="{982A571C-9098-402C-AB5B-CB1B8FD54742}"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p:spPr>
        <p:txBody>
          <a:bodyPr/>
          <a:lstStyle/>
          <a:p>
            <a:endParaRPr lang="en-US" smtClean="0"/>
          </a:p>
        </p:txBody>
      </p:sp>
      <p:sp>
        <p:nvSpPr>
          <p:cNvPr id="102404" name="Slide Number Placeholder 3"/>
          <p:cNvSpPr>
            <a:spLocks noGrp="1"/>
          </p:cNvSpPr>
          <p:nvPr>
            <p:ph type="sldNum" sz="quarter" idx="5"/>
          </p:nvPr>
        </p:nvSpPr>
        <p:spPr>
          <a:noFill/>
        </p:spPr>
        <p:txBody>
          <a:bodyPr/>
          <a:lstStyle/>
          <a:p>
            <a:fld id="{B88FCDFA-EFA7-4747-B0F9-A1B464BE38F1}"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p:spPr>
        <p:txBody>
          <a:bodyPr/>
          <a:lstStyle/>
          <a:p>
            <a:endParaRPr lang="en-US" smtClean="0"/>
          </a:p>
        </p:txBody>
      </p:sp>
      <p:sp>
        <p:nvSpPr>
          <p:cNvPr id="103428" name="Slide Number Placeholder 3"/>
          <p:cNvSpPr>
            <a:spLocks noGrp="1"/>
          </p:cNvSpPr>
          <p:nvPr>
            <p:ph type="sldNum" sz="quarter" idx="5"/>
          </p:nvPr>
        </p:nvSpPr>
        <p:spPr>
          <a:noFill/>
        </p:spPr>
        <p:txBody>
          <a:bodyPr/>
          <a:lstStyle/>
          <a:p>
            <a:fld id="{4983E40C-729D-40EA-806F-C875636E73EF}"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a:ln/>
        </p:spPr>
      </p:sp>
      <p:sp>
        <p:nvSpPr>
          <p:cNvPr id="106499" name="Notes Placeholder 2"/>
          <p:cNvSpPr>
            <a:spLocks noGrp="1"/>
          </p:cNvSpPr>
          <p:nvPr>
            <p:ph type="body" idx="1"/>
          </p:nvPr>
        </p:nvSpPr>
        <p:spPr>
          <a:noFill/>
          <a:ln/>
        </p:spPr>
        <p:txBody>
          <a:bodyPr/>
          <a:lstStyle/>
          <a:p>
            <a:endParaRPr lang="en-US" smtClean="0"/>
          </a:p>
        </p:txBody>
      </p:sp>
      <p:sp>
        <p:nvSpPr>
          <p:cNvPr id="106500" name="Slide Number Placeholder 3"/>
          <p:cNvSpPr>
            <a:spLocks noGrp="1"/>
          </p:cNvSpPr>
          <p:nvPr>
            <p:ph type="sldNum" sz="quarter" idx="5"/>
          </p:nvPr>
        </p:nvSpPr>
        <p:spPr>
          <a:noFill/>
        </p:spPr>
        <p:txBody>
          <a:bodyPr/>
          <a:lstStyle/>
          <a:p>
            <a:fld id="{151FDF0C-A05D-467B-B27A-2A98FAD88B5C}"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p:spPr>
        <p:txBody>
          <a:bodyPr/>
          <a:lstStyle/>
          <a:p>
            <a:endParaRPr lang="en-US" smtClean="0"/>
          </a:p>
        </p:txBody>
      </p:sp>
      <p:sp>
        <p:nvSpPr>
          <p:cNvPr id="109572" name="Slide Number Placeholder 3"/>
          <p:cNvSpPr>
            <a:spLocks noGrp="1"/>
          </p:cNvSpPr>
          <p:nvPr>
            <p:ph type="sldNum" sz="quarter" idx="5"/>
          </p:nvPr>
        </p:nvSpPr>
        <p:spPr>
          <a:noFill/>
        </p:spPr>
        <p:txBody>
          <a:bodyPr/>
          <a:lstStyle/>
          <a:p>
            <a:fld id="{9E639263-3C12-4B1D-BA10-4D7D2A5F90EE}"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0EA7928-455A-4A5B-8A90-B13AAC62D5EA}" type="slidenum">
              <a:rPr lang="en-US" smtClean="0"/>
              <a:pPr/>
              <a:t>14</a:t>
            </a:fld>
            <a:endParaRPr lang="en-US" smtClean="0"/>
          </a:p>
        </p:txBody>
      </p:sp>
      <p:sp>
        <p:nvSpPr>
          <p:cNvPr id="94211" name="Rectangle 2"/>
          <p:cNvSpPr>
            <a:spLocks noGrp="1" noRot="1" noChangeAspect="1" noChangeArrowheads="1" noTextEdit="1"/>
          </p:cNvSpPr>
          <p:nvPr>
            <p:ph type="sldImg"/>
          </p:nvPr>
        </p:nvSpPr>
        <p:spPr>
          <a:xfrm>
            <a:off x="1239838" y="685800"/>
            <a:ext cx="4383087" cy="3506788"/>
          </a:xfrm>
          <a:ln/>
        </p:spPr>
      </p:sp>
      <p:sp>
        <p:nvSpPr>
          <p:cNvPr id="94212" name="Rectangle 3"/>
          <p:cNvSpPr>
            <a:spLocks noGrp="1" noChangeArrowheads="1"/>
          </p:cNvSpPr>
          <p:nvPr>
            <p:ph type="body" idx="1"/>
          </p:nvPr>
        </p:nvSpPr>
        <p:spPr>
          <a:xfrm>
            <a:off x="895350" y="4421188"/>
            <a:ext cx="5070475" cy="4192587"/>
          </a:xfrm>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fld id="{7BF7B709-D9E5-494D-9C86-34AF274BCCC8}" type="slidenum">
              <a:rPr lang="en-US" smtClean="0"/>
              <a:pPr/>
              <a:t>15</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AFEAAEDC-659E-47A4-A061-67F82942CF23}" type="slidenum">
              <a:rPr lang="en-US" smtClean="0"/>
              <a:pPr/>
              <a:t>16</a:t>
            </a:fld>
            <a:endParaRPr lang="en-US" smtClean="0"/>
          </a:p>
        </p:txBody>
      </p:sp>
      <p:sp>
        <p:nvSpPr>
          <p:cNvPr id="95235" name="Rectangle 2"/>
          <p:cNvSpPr>
            <a:spLocks noGrp="1" noRot="1" noChangeAspect="1" noChangeArrowheads="1" noTextEdit="1"/>
          </p:cNvSpPr>
          <p:nvPr>
            <p:ph type="sldImg"/>
          </p:nvPr>
        </p:nvSpPr>
        <p:spPr>
          <a:xfrm>
            <a:off x="1239838" y="685800"/>
            <a:ext cx="4383087" cy="3506788"/>
          </a:xfrm>
          <a:ln/>
        </p:spPr>
      </p:sp>
      <p:sp>
        <p:nvSpPr>
          <p:cNvPr id="95236" name="Rectangle 3"/>
          <p:cNvSpPr>
            <a:spLocks noGrp="1" noChangeArrowheads="1"/>
          </p:cNvSpPr>
          <p:nvPr>
            <p:ph type="body" idx="1"/>
          </p:nvPr>
        </p:nvSpPr>
        <p:spPr>
          <a:xfrm>
            <a:off x="895350" y="4421188"/>
            <a:ext cx="5070475" cy="4192587"/>
          </a:xfrm>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p:spPr>
        <p:txBody>
          <a:bodyPr/>
          <a:lstStyle/>
          <a:p>
            <a:endParaRPr lang="en-US" smtClean="0"/>
          </a:p>
        </p:txBody>
      </p:sp>
      <p:sp>
        <p:nvSpPr>
          <p:cNvPr id="113668" name="Slide Number Placeholder 3"/>
          <p:cNvSpPr>
            <a:spLocks noGrp="1"/>
          </p:cNvSpPr>
          <p:nvPr>
            <p:ph type="sldNum" sz="quarter" idx="5"/>
          </p:nvPr>
        </p:nvSpPr>
        <p:spPr>
          <a:noFill/>
        </p:spPr>
        <p:txBody>
          <a:bodyPr/>
          <a:lstStyle/>
          <a:p>
            <a:fld id="{2687EED7-0B5B-41B6-9C5A-A7619D34BA57}" type="slidenum">
              <a:rPr lang="en-US" smtClean="0"/>
              <a:pPr/>
              <a:t>18</a:t>
            </a:fld>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p:spPr>
        <p:txBody>
          <a:bodyPr/>
          <a:lstStyle/>
          <a:p>
            <a:endParaRPr lang="en-US" smtClean="0"/>
          </a:p>
        </p:txBody>
      </p:sp>
      <p:sp>
        <p:nvSpPr>
          <p:cNvPr id="114692" name="Slide Number Placeholder 3"/>
          <p:cNvSpPr>
            <a:spLocks noGrp="1"/>
          </p:cNvSpPr>
          <p:nvPr>
            <p:ph type="sldNum" sz="quarter" idx="5"/>
          </p:nvPr>
        </p:nvSpPr>
        <p:spPr>
          <a:noFill/>
        </p:spPr>
        <p:txBody>
          <a:bodyPr/>
          <a:lstStyle/>
          <a:p>
            <a:fld id="{6D7B3502-3153-49E3-9D27-6669A83EC6C9}" type="slidenum">
              <a:rPr lang="en-US" smtClean="0"/>
              <a:pPr/>
              <a:t>19</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p:spPr>
        <p:txBody>
          <a:bodyPr/>
          <a:lstStyle/>
          <a:p>
            <a:endParaRPr lang="en-US" smtClean="0"/>
          </a:p>
        </p:txBody>
      </p:sp>
      <p:sp>
        <p:nvSpPr>
          <p:cNvPr id="115716" name="Slide Number Placeholder 3"/>
          <p:cNvSpPr>
            <a:spLocks noGrp="1"/>
          </p:cNvSpPr>
          <p:nvPr>
            <p:ph type="sldNum" sz="quarter" idx="5"/>
          </p:nvPr>
        </p:nvSpPr>
        <p:spPr>
          <a:noFill/>
        </p:spPr>
        <p:txBody>
          <a:bodyPr/>
          <a:lstStyle/>
          <a:p>
            <a:fld id="{ECA9BB5D-DE1F-4594-A9C1-0B058686E50A}" type="slidenum">
              <a:rPr lang="en-US" smtClean="0"/>
              <a:pPr/>
              <a:t>20</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C7F04A1D-F36C-4135-B521-40B15B468DB4}" type="slidenum">
              <a:rPr lang="en-US" smtClean="0"/>
              <a:pPr/>
              <a:t>2</a:t>
            </a:fld>
            <a:endParaRPr lang="en-US" smtClean="0"/>
          </a:p>
        </p:txBody>
      </p:sp>
      <p:sp>
        <p:nvSpPr>
          <p:cNvPr id="92163" name="Rectangle 2"/>
          <p:cNvSpPr>
            <a:spLocks noGrp="1" noRot="1" noChangeAspect="1" noChangeArrowheads="1" noTextEdit="1"/>
          </p:cNvSpPr>
          <p:nvPr>
            <p:ph type="sldImg"/>
          </p:nvPr>
        </p:nvSpPr>
        <p:spPr>
          <a:xfrm>
            <a:off x="1239838" y="685800"/>
            <a:ext cx="4383087" cy="3506788"/>
          </a:xfrm>
          <a:ln/>
        </p:spPr>
      </p:sp>
      <p:sp>
        <p:nvSpPr>
          <p:cNvPr id="92164" name="Rectangle 3"/>
          <p:cNvSpPr>
            <a:spLocks noGrp="1" noChangeArrowheads="1"/>
          </p:cNvSpPr>
          <p:nvPr>
            <p:ph type="body" idx="1"/>
          </p:nvPr>
        </p:nvSpPr>
        <p:spPr>
          <a:xfrm>
            <a:off x="895350" y="4421188"/>
            <a:ext cx="5070475" cy="4192587"/>
          </a:xfrm>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p:spPr>
        <p:txBody>
          <a:bodyPr/>
          <a:lstStyle/>
          <a:p>
            <a:endParaRPr lang="en-US" smtClean="0"/>
          </a:p>
        </p:txBody>
      </p:sp>
      <p:sp>
        <p:nvSpPr>
          <p:cNvPr id="116740" name="Slide Number Placeholder 3"/>
          <p:cNvSpPr>
            <a:spLocks noGrp="1"/>
          </p:cNvSpPr>
          <p:nvPr>
            <p:ph type="sldNum" sz="quarter" idx="5"/>
          </p:nvPr>
        </p:nvSpPr>
        <p:spPr>
          <a:noFill/>
        </p:spPr>
        <p:txBody>
          <a:bodyPr/>
          <a:lstStyle/>
          <a:p>
            <a:fld id="{D0433737-798E-4DDB-B2B6-E79F8687C175}" type="slidenum">
              <a:rPr lang="en-US" smtClean="0"/>
              <a:pPr/>
              <a:t>21</a:t>
            </a:fld>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smtClean="0"/>
          </a:p>
        </p:txBody>
      </p:sp>
      <p:sp>
        <p:nvSpPr>
          <p:cNvPr id="117764" name="Slide Number Placeholder 3"/>
          <p:cNvSpPr>
            <a:spLocks noGrp="1"/>
          </p:cNvSpPr>
          <p:nvPr>
            <p:ph type="sldNum" sz="quarter" idx="5"/>
          </p:nvPr>
        </p:nvSpPr>
        <p:spPr>
          <a:noFill/>
        </p:spPr>
        <p:txBody>
          <a:bodyPr/>
          <a:lstStyle/>
          <a:p>
            <a:fld id="{186199F7-1AD7-4696-9685-8A752AD9A6F3}" type="slidenum">
              <a:rPr lang="en-US" smtClean="0"/>
              <a:pPr/>
              <a:t>22</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p:spPr>
        <p:txBody>
          <a:bodyPr/>
          <a:lstStyle/>
          <a:p>
            <a:endParaRPr lang="en-US" smtClean="0"/>
          </a:p>
        </p:txBody>
      </p:sp>
      <p:sp>
        <p:nvSpPr>
          <p:cNvPr id="118788" name="Slide Number Placeholder 3"/>
          <p:cNvSpPr>
            <a:spLocks noGrp="1"/>
          </p:cNvSpPr>
          <p:nvPr>
            <p:ph type="sldNum" sz="quarter" idx="5"/>
          </p:nvPr>
        </p:nvSpPr>
        <p:spPr>
          <a:noFill/>
        </p:spPr>
        <p:txBody>
          <a:bodyPr/>
          <a:lstStyle/>
          <a:p>
            <a:fld id="{17CAC559-A944-4AFF-951A-B59AAB625C3C}" type="slidenum">
              <a:rPr lang="en-US" smtClean="0"/>
              <a:pPr/>
              <a:t>23</a:t>
            </a:fld>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9D3C5395-AE04-476F-B998-C1248E534DEB}" type="slidenum">
              <a:rPr lang="en-US" smtClean="0"/>
              <a:pPr/>
              <a:t>24</a:t>
            </a:fld>
            <a:endParaRPr lang="en-US" smtClean="0"/>
          </a:p>
        </p:txBody>
      </p:sp>
      <p:sp>
        <p:nvSpPr>
          <p:cNvPr id="119811" name="Rectangle 2"/>
          <p:cNvSpPr>
            <a:spLocks noGrp="1" noRot="1" noChangeAspect="1" noChangeArrowheads="1" noTextEdit="1"/>
          </p:cNvSpPr>
          <p:nvPr>
            <p:ph type="sldImg"/>
          </p:nvPr>
        </p:nvSpPr>
        <p:spPr>
          <a:xfrm>
            <a:off x="1239838" y="685800"/>
            <a:ext cx="4383087" cy="3506788"/>
          </a:xfrm>
          <a:ln/>
        </p:spPr>
      </p:sp>
      <p:sp>
        <p:nvSpPr>
          <p:cNvPr id="119812" name="Rectangle 3"/>
          <p:cNvSpPr>
            <a:spLocks noGrp="1" noChangeArrowheads="1"/>
          </p:cNvSpPr>
          <p:nvPr>
            <p:ph type="body" idx="1"/>
          </p:nvPr>
        </p:nvSpPr>
        <p:spPr>
          <a:xfrm>
            <a:off x="895350" y="4421188"/>
            <a:ext cx="5070475" cy="4192587"/>
          </a:xfrm>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A959E1FF-705C-44A4-8704-55E27B410CB6}" type="slidenum">
              <a:rPr lang="en-US" smtClean="0"/>
              <a:pPr/>
              <a:t>25</a:t>
            </a:fld>
            <a:endParaRPr lang="en-US" smtClean="0"/>
          </a:p>
        </p:txBody>
      </p:sp>
      <p:sp>
        <p:nvSpPr>
          <p:cNvPr id="120835" name="Rectangle 2"/>
          <p:cNvSpPr>
            <a:spLocks noGrp="1" noRot="1" noChangeAspect="1" noChangeArrowheads="1" noTextEdit="1"/>
          </p:cNvSpPr>
          <p:nvPr>
            <p:ph type="sldImg"/>
          </p:nvPr>
        </p:nvSpPr>
        <p:spPr>
          <a:xfrm>
            <a:off x="1239838" y="685800"/>
            <a:ext cx="4383087" cy="3506788"/>
          </a:xfrm>
          <a:ln/>
        </p:spPr>
      </p:sp>
      <p:sp>
        <p:nvSpPr>
          <p:cNvPr id="120836" name="Rectangle 3"/>
          <p:cNvSpPr>
            <a:spLocks noGrp="1" noChangeArrowheads="1"/>
          </p:cNvSpPr>
          <p:nvPr>
            <p:ph type="body" idx="1"/>
          </p:nvPr>
        </p:nvSpPr>
        <p:spPr>
          <a:xfrm>
            <a:off x="895350" y="4421188"/>
            <a:ext cx="5070475" cy="4192587"/>
          </a:xfrm>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070FA469-1E5F-4768-8BD8-08B2F9027981}" type="slidenum">
              <a:rPr lang="en-US" smtClean="0"/>
              <a:pPr/>
              <a:t>26</a:t>
            </a:fld>
            <a:endParaRPr lang="en-US" smtClean="0"/>
          </a:p>
        </p:txBody>
      </p:sp>
      <p:sp>
        <p:nvSpPr>
          <p:cNvPr id="121859" name="Rectangle 2"/>
          <p:cNvSpPr>
            <a:spLocks noGrp="1" noRot="1" noChangeAspect="1" noChangeArrowheads="1" noTextEdit="1"/>
          </p:cNvSpPr>
          <p:nvPr>
            <p:ph type="sldImg"/>
          </p:nvPr>
        </p:nvSpPr>
        <p:spPr>
          <a:xfrm>
            <a:off x="1239838" y="685800"/>
            <a:ext cx="4383087" cy="3506788"/>
          </a:xfrm>
          <a:ln/>
        </p:spPr>
      </p:sp>
      <p:sp>
        <p:nvSpPr>
          <p:cNvPr id="121860" name="Rectangle 3"/>
          <p:cNvSpPr>
            <a:spLocks noGrp="1" noChangeArrowheads="1"/>
          </p:cNvSpPr>
          <p:nvPr>
            <p:ph type="body" idx="1"/>
          </p:nvPr>
        </p:nvSpPr>
        <p:spPr>
          <a:xfrm>
            <a:off x="895350" y="4421188"/>
            <a:ext cx="5070475" cy="4192587"/>
          </a:xfrm>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44E01B9B-C471-449F-9F62-491F54412800}" type="slidenum">
              <a:rPr lang="en-US" smtClean="0"/>
              <a:pPr/>
              <a:t>27</a:t>
            </a:fld>
            <a:endParaRPr lang="en-US" smtClean="0"/>
          </a:p>
        </p:txBody>
      </p:sp>
      <p:sp>
        <p:nvSpPr>
          <p:cNvPr id="122883" name="Rectangle 2"/>
          <p:cNvSpPr>
            <a:spLocks noGrp="1" noRot="1" noChangeAspect="1" noChangeArrowheads="1" noTextEdit="1"/>
          </p:cNvSpPr>
          <p:nvPr>
            <p:ph type="sldImg"/>
          </p:nvPr>
        </p:nvSpPr>
        <p:spPr>
          <a:xfrm>
            <a:off x="1239838" y="685800"/>
            <a:ext cx="4383087" cy="3506788"/>
          </a:xfrm>
          <a:ln/>
        </p:spPr>
      </p:sp>
      <p:sp>
        <p:nvSpPr>
          <p:cNvPr id="122884" name="Rectangle 3"/>
          <p:cNvSpPr>
            <a:spLocks noGrp="1" noChangeArrowheads="1"/>
          </p:cNvSpPr>
          <p:nvPr>
            <p:ph type="body" idx="1"/>
          </p:nvPr>
        </p:nvSpPr>
        <p:spPr>
          <a:xfrm>
            <a:off x="895350" y="4421188"/>
            <a:ext cx="5070475" cy="4192587"/>
          </a:xfrm>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p:spPr>
        <p:txBody>
          <a:bodyPr/>
          <a:lstStyle/>
          <a:p>
            <a:endParaRPr lang="en-US" smtClean="0"/>
          </a:p>
        </p:txBody>
      </p:sp>
      <p:sp>
        <p:nvSpPr>
          <p:cNvPr id="123908" name="Slide Number Placeholder 3"/>
          <p:cNvSpPr>
            <a:spLocks noGrp="1"/>
          </p:cNvSpPr>
          <p:nvPr>
            <p:ph type="sldNum" sz="quarter" idx="5"/>
          </p:nvPr>
        </p:nvSpPr>
        <p:spPr>
          <a:noFill/>
        </p:spPr>
        <p:txBody>
          <a:bodyPr/>
          <a:lstStyle/>
          <a:p>
            <a:fld id="{D79EDD09-870D-4B52-98BE-5CB71CAAA962}" type="slidenum">
              <a:rPr lang="en-US" smtClean="0"/>
              <a:pPr/>
              <a:t>28</a:t>
            </a:fld>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a:ln/>
        </p:spPr>
      </p:sp>
      <p:sp>
        <p:nvSpPr>
          <p:cNvPr id="124931" name="Notes Placeholder 2"/>
          <p:cNvSpPr>
            <a:spLocks noGrp="1"/>
          </p:cNvSpPr>
          <p:nvPr>
            <p:ph type="body" idx="1"/>
          </p:nvPr>
        </p:nvSpPr>
        <p:spPr>
          <a:noFill/>
          <a:ln/>
        </p:spPr>
        <p:txBody>
          <a:bodyPr/>
          <a:lstStyle/>
          <a:p>
            <a:endParaRPr lang="en-US" smtClean="0"/>
          </a:p>
        </p:txBody>
      </p:sp>
      <p:sp>
        <p:nvSpPr>
          <p:cNvPr id="124932" name="Slide Number Placeholder 3"/>
          <p:cNvSpPr>
            <a:spLocks noGrp="1"/>
          </p:cNvSpPr>
          <p:nvPr>
            <p:ph type="sldNum" sz="quarter" idx="5"/>
          </p:nvPr>
        </p:nvSpPr>
        <p:spPr>
          <a:noFill/>
        </p:spPr>
        <p:txBody>
          <a:bodyPr/>
          <a:lstStyle/>
          <a:p>
            <a:fld id="{48F1ED2B-DAC9-4C80-A800-A600D8A56402}" type="slidenum">
              <a:rPr lang="en-US" smtClean="0"/>
              <a:pPr/>
              <a:t>29</a:t>
            </a:fld>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p:spPr>
        <p:txBody>
          <a:bodyPr/>
          <a:lstStyle/>
          <a:p>
            <a:endParaRPr lang="en-US" smtClean="0"/>
          </a:p>
        </p:txBody>
      </p:sp>
      <p:sp>
        <p:nvSpPr>
          <p:cNvPr id="125956" name="Slide Number Placeholder 3"/>
          <p:cNvSpPr>
            <a:spLocks noGrp="1"/>
          </p:cNvSpPr>
          <p:nvPr>
            <p:ph type="sldNum" sz="quarter" idx="5"/>
          </p:nvPr>
        </p:nvSpPr>
        <p:spPr>
          <a:noFill/>
        </p:spPr>
        <p:txBody>
          <a:bodyPr/>
          <a:lstStyle/>
          <a:p>
            <a:fld id="{350C89EE-1A1A-4323-972A-F6E783CC934F}" type="slidenum">
              <a:rPr lang="en-US" smtClean="0"/>
              <a:pPr/>
              <a:t>30</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C0F3B248-9C47-478A-B072-5B63F3C3932B}" type="slidenum">
              <a:rPr lang="en-US" smtClean="0"/>
              <a:pPr/>
              <a:t>3</a:t>
            </a:fld>
            <a:endParaRPr lang="en-US" smtClean="0"/>
          </a:p>
        </p:txBody>
      </p:sp>
      <p:sp>
        <p:nvSpPr>
          <p:cNvPr id="93187" name="Rectangle 2"/>
          <p:cNvSpPr>
            <a:spLocks noGrp="1" noRot="1" noChangeAspect="1" noChangeArrowheads="1" noTextEdit="1"/>
          </p:cNvSpPr>
          <p:nvPr>
            <p:ph type="sldImg"/>
          </p:nvPr>
        </p:nvSpPr>
        <p:spPr>
          <a:xfrm>
            <a:off x="1239838" y="685800"/>
            <a:ext cx="4383087" cy="3506788"/>
          </a:xfrm>
          <a:ln/>
        </p:spPr>
      </p:sp>
      <p:sp>
        <p:nvSpPr>
          <p:cNvPr id="93188" name="Rectangle 3"/>
          <p:cNvSpPr>
            <a:spLocks noGrp="1" noChangeArrowheads="1"/>
          </p:cNvSpPr>
          <p:nvPr>
            <p:ph type="body" idx="1"/>
          </p:nvPr>
        </p:nvSpPr>
        <p:spPr>
          <a:xfrm>
            <a:off x="895350" y="4421188"/>
            <a:ext cx="5070475" cy="4192587"/>
          </a:xfrm>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p:spPr>
        <p:txBody>
          <a:bodyPr/>
          <a:lstStyle/>
          <a:p>
            <a:endParaRPr lang="en-US" smtClean="0"/>
          </a:p>
        </p:txBody>
      </p:sp>
      <p:sp>
        <p:nvSpPr>
          <p:cNvPr id="128004" name="Slide Number Placeholder 3"/>
          <p:cNvSpPr>
            <a:spLocks noGrp="1"/>
          </p:cNvSpPr>
          <p:nvPr>
            <p:ph type="sldNum" sz="quarter" idx="5"/>
          </p:nvPr>
        </p:nvSpPr>
        <p:spPr>
          <a:noFill/>
        </p:spPr>
        <p:txBody>
          <a:bodyPr/>
          <a:lstStyle/>
          <a:p>
            <a:fld id="{0E2C27B4-7431-4DA8-9793-B6D3581B1C50}" type="slidenum">
              <a:rPr lang="en-US" smtClean="0"/>
              <a:pPr/>
              <a:t>31</a:t>
            </a:fld>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smtClean="0"/>
          </a:p>
        </p:txBody>
      </p:sp>
      <p:sp>
        <p:nvSpPr>
          <p:cNvPr id="129028" name="Slide Number Placeholder 3"/>
          <p:cNvSpPr>
            <a:spLocks noGrp="1"/>
          </p:cNvSpPr>
          <p:nvPr>
            <p:ph type="sldNum" sz="quarter" idx="5"/>
          </p:nvPr>
        </p:nvSpPr>
        <p:spPr>
          <a:noFill/>
        </p:spPr>
        <p:txBody>
          <a:bodyPr/>
          <a:lstStyle/>
          <a:p>
            <a:fld id="{02AD2255-B925-4903-8C5A-600BED149C4F}" type="slidenum">
              <a:rPr lang="en-US" smtClean="0"/>
              <a:pPr/>
              <a:t>32</a:t>
            </a:fld>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p:spPr>
        <p:txBody>
          <a:bodyPr/>
          <a:lstStyle/>
          <a:p>
            <a:endParaRPr lang="en-US" smtClean="0"/>
          </a:p>
        </p:txBody>
      </p:sp>
      <p:sp>
        <p:nvSpPr>
          <p:cNvPr id="130052" name="Slide Number Placeholder 3"/>
          <p:cNvSpPr>
            <a:spLocks noGrp="1"/>
          </p:cNvSpPr>
          <p:nvPr>
            <p:ph type="sldNum" sz="quarter" idx="5"/>
          </p:nvPr>
        </p:nvSpPr>
        <p:spPr>
          <a:noFill/>
        </p:spPr>
        <p:txBody>
          <a:bodyPr/>
          <a:lstStyle/>
          <a:p>
            <a:fld id="{E4A62D0E-1A09-469B-9EC2-DE56CA0FFEE3}" type="slidenum">
              <a:rPr lang="en-US" smtClean="0"/>
              <a:pPr/>
              <a:t>33</a:t>
            </a:fld>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p:spPr>
        <p:txBody>
          <a:bodyPr/>
          <a:lstStyle/>
          <a:p>
            <a:endParaRPr lang="en-US" smtClean="0"/>
          </a:p>
        </p:txBody>
      </p:sp>
      <p:sp>
        <p:nvSpPr>
          <p:cNvPr id="131076" name="Slide Number Placeholder 3"/>
          <p:cNvSpPr>
            <a:spLocks noGrp="1"/>
          </p:cNvSpPr>
          <p:nvPr>
            <p:ph type="sldNum" sz="quarter" idx="5"/>
          </p:nvPr>
        </p:nvSpPr>
        <p:spPr>
          <a:noFill/>
        </p:spPr>
        <p:txBody>
          <a:bodyPr/>
          <a:lstStyle/>
          <a:p>
            <a:fld id="{D2674C76-A3B8-4E10-8D18-C354FFC4D26E}" type="slidenum">
              <a:rPr lang="en-US" smtClean="0"/>
              <a:pPr/>
              <a:t>34</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p:spPr>
        <p:txBody>
          <a:bodyPr/>
          <a:lstStyle/>
          <a:p>
            <a:endParaRPr lang="en-US" smtClean="0"/>
          </a:p>
        </p:txBody>
      </p:sp>
      <p:sp>
        <p:nvSpPr>
          <p:cNvPr id="132100" name="Slide Number Placeholder 3"/>
          <p:cNvSpPr>
            <a:spLocks noGrp="1"/>
          </p:cNvSpPr>
          <p:nvPr>
            <p:ph type="sldNum" sz="quarter" idx="5"/>
          </p:nvPr>
        </p:nvSpPr>
        <p:spPr>
          <a:noFill/>
        </p:spPr>
        <p:txBody>
          <a:bodyPr/>
          <a:lstStyle/>
          <a:p>
            <a:fld id="{EC5F0924-4B4A-4BB2-B12B-3482506B371E}" type="slidenum">
              <a:rPr lang="en-US" smtClean="0"/>
              <a:pPr/>
              <a:t>35</a:t>
            </a:fld>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endParaRPr lang="en-US" smtClean="0"/>
          </a:p>
        </p:txBody>
      </p:sp>
      <p:sp>
        <p:nvSpPr>
          <p:cNvPr id="133124" name="Slide Number Placeholder 3"/>
          <p:cNvSpPr>
            <a:spLocks noGrp="1"/>
          </p:cNvSpPr>
          <p:nvPr>
            <p:ph type="sldNum" sz="quarter" idx="5"/>
          </p:nvPr>
        </p:nvSpPr>
        <p:spPr>
          <a:noFill/>
        </p:spPr>
        <p:txBody>
          <a:bodyPr/>
          <a:lstStyle/>
          <a:p>
            <a:fld id="{39F4316D-ABEB-4893-8B61-C17DDAF55534}" type="slidenum">
              <a:rPr lang="en-US" smtClean="0"/>
              <a:pPr/>
              <a:t>36</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p:spPr>
        <p:txBody>
          <a:bodyPr/>
          <a:lstStyle/>
          <a:p>
            <a:endParaRPr lang="en-US" smtClean="0"/>
          </a:p>
        </p:txBody>
      </p:sp>
      <p:sp>
        <p:nvSpPr>
          <p:cNvPr id="134148" name="Slide Number Placeholder 3"/>
          <p:cNvSpPr>
            <a:spLocks noGrp="1"/>
          </p:cNvSpPr>
          <p:nvPr>
            <p:ph type="sldNum" sz="quarter" idx="5"/>
          </p:nvPr>
        </p:nvSpPr>
        <p:spPr>
          <a:noFill/>
        </p:spPr>
        <p:txBody>
          <a:bodyPr/>
          <a:lstStyle/>
          <a:p>
            <a:fld id="{56C553A7-2945-4CF1-B94F-44916C410231}" type="slidenum">
              <a:rPr lang="en-US" smtClean="0"/>
              <a:pPr/>
              <a:t>37</a:t>
            </a:fld>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p:spPr>
        <p:txBody>
          <a:bodyPr/>
          <a:lstStyle/>
          <a:p>
            <a:endParaRPr lang="en-US" smtClean="0"/>
          </a:p>
        </p:txBody>
      </p:sp>
      <p:sp>
        <p:nvSpPr>
          <p:cNvPr id="135172" name="Slide Number Placeholder 3"/>
          <p:cNvSpPr>
            <a:spLocks noGrp="1"/>
          </p:cNvSpPr>
          <p:nvPr>
            <p:ph type="sldNum" sz="quarter" idx="5"/>
          </p:nvPr>
        </p:nvSpPr>
        <p:spPr>
          <a:noFill/>
        </p:spPr>
        <p:txBody>
          <a:bodyPr/>
          <a:lstStyle/>
          <a:p>
            <a:fld id="{73EAA597-15D0-402E-A5E2-755B13CE9C17}" type="slidenum">
              <a:rPr lang="en-US" smtClean="0"/>
              <a:pPr/>
              <a:t>38</a:t>
            </a:fld>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p:spPr>
        <p:txBody>
          <a:bodyPr/>
          <a:lstStyle/>
          <a:p>
            <a:endParaRPr lang="en-US" smtClean="0"/>
          </a:p>
        </p:txBody>
      </p:sp>
      <p:sp>
        <p:nvSpPr>
          <p:cNvPr id="136196" name="Slide Number Placeholder 3"/>
          <p:cNvSpPr>
            <a:spLocks noGrp="1"/>
          </p:cNvSpPr>
          <p:nvPr>
            <p:ph type="sldNum" sz="quarter" idx="5"/>
          </p:nvPr>
        </p:nvSpPr>
        <p:spPr>
          <a:noFill/>
        </p:spPr>
        <p:txBody>
          <a:bodyPr/>
          <a:lstStyle/>
          <a:p>
            <a:fld id="{F095D52A-C246-46FC-862E-7393257D8B88}" type="slidenum">
              <a:rPr lang="en-US" smtClean="0"/>
              <a:pPr/>
              <a:t>39</a:t>
            </a:fld>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endParaRPr lang="en-US" smtClean="0"/>
          </a:p>
        </p:txBody>
      </p:sp>
      <p:sp>
        <p:nvSpPr>
          <p:cNvPr id="137220" name="Slide Number Placeholder 3"/>
          <p:cNvSpPr>
            <a:spLocks noGrp="1"/>
          </p:cNvSpPr>
          <p:nvPr>
            <p:ph type="sldNum" sz="quarter" idx="5"/>
          </p:nvPr>
        </p:nvSpPr>
        <p:spPr>
          <a:noFill/>
        </p:spPr>
        <p:txBody>
          <a:bodyPr/>
          <a:lstStyle/>
          <a:p>
            <a:fld id="{EC8A2119-A30C-4D02-87C9-7605B97B22CD}" type="slidenum">
              <a:rPr lang="en-US" smtClean="0"/>
              <a:pPr/>
              <a:t>40</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B037F8C-3E56-4A76-8FFF-D6951F5AC54F}" type="slidenum">
              <a:rPr lang="en-US" smtClean="0"/>
              <a:pPr/>
              <a:t>4</a:t>
            </a:fld>
            <a:endParaRPr lang="en-US" smtClean="0"/>
          </a:p>
        </p:txBody>
      </p:sp>
      <p:sp>
        <p:nvSpPr>
          <p:cNvPr id="96259" name="Rectangle 2"/>
          <p:cNvSpPr>
            <a:spLocks noGrp="1" noRot="1" noChangeAspect="1" noChangeArrowheads="1" noTextEdit="1"/>
          </p:cNvSpPr>
          <p:nvPr>
            <p:ph type="sldImg"/>
          </p:nvPr>
        </p:nvSpPr>
        <p:spPr>
          <a:xfrm>
            <a:off x="1239838" y="685800"/>
            <a:ext cx="4383087" cy="3506788"/>
          </a:xfrm>
          <a:ln/>
        </p:spPr>
      </p:sp>
      <p:sp>
        <p:nvSpPr>
          <p:cNvPr id="96260" name="Rectangle 3"/>
          <p:cNvSpPr>
            <a:spLocks noGrp="1" noChangeArrowheads="1"/>
          </p:cNvSpPr>
          <p:nvPr>
            <p:ph type="body" idx="1"/>
          </p:nvPr>
        </p:nvSpPr>
        <p:spPr>
          <a:xfrm>
            <a:off x="895350" y="4421188"/>
            <a:ext cx="5070475" cy="4192587"/>
          </a:xfrm>
          <a:noFill/>
          <a:ln/>
        </p:spPr>
        <p:txBody>
          <a:bodyPr/>
          <a:lstStyle/>
          <a:p>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a:ln/>
        </p:spPr>
      </p:sp>
      <p:sp>
        <p:nvSpPr>
          <p:cNvPr id="137219" name="Notes Placeholder 2"/>
          <p:cNvSpPr>
            <a:spLocks noGrp="1"/>
          </p:cNvSpPr>
          <p:nvPr>
            <p:ph type="body" idx="1"/>
          </p:nvPr>
        </p:nvSpPr>
        <p:spPr>
          <a:noFill/>
          <a:ln/>
        </p:spPr>
        <p:txBody>
          <a:bodyPr/>
          <a:lstStyle/>
          <a:p>
            <a:endParaRPr lang="en-US" smtClean="0"/>
          </a:p>
        </p:txBody>
      </p:sp>
      <p:sp>
        <p:nvSpPr>
          <p:cNvPr id="137220" name="Slide Number Placeholder 3"/>
          <p:cNvSpPr>
            <a:spLocks noGrp="1"/>
          </p:cNvSpPr>
          <p:nvPr>
            <p:ph type="sldNum" sz="quarter" idx="5"/>
          </p:nvPr>
        </p:nvSpPr>
        <p:spPr>
          <a:noFill/>
        </p:spPr>
        <p:txBody>
          <a:bodyPr/>
          <a:lstStyle/>
          <a:p>
            <a:fld id="{EC8A2119-A30C-4D02-87C9-7605B97B22CD}" type="slidenum">
              <a:rPr lang="en-US" smtClean="0"/>
              <a:pPr/>
              <a:t>41</a:t>
            </a:fld>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p:spPr>
        <p:txBody>
          <a:bodyPr/>
          <a:lstStyle/>
          <a:p>
            <a:endParaRPr lang="en-US" smtClean="0"/>
          </a:p>
        </p:txBody>
      </p:sp>
      <p:sp>
        <p:nvSpPr>
          <p:cNvPr id="138244" name="Slide Number Placeholder 3"/>
          <p:cNvSpPr>
            <a:spLocks noGrp="1"/>
          </p:cNvSpPr>
          <p:nvPr>
            <p:ph type="sldNum" sz="quarter" idx="5"/>
          </p:nvPr>
        </p:nvSpPr>
        <p:spPr>
          <a:noFill/>
        </p:spPr>
        <p:txBody>
          <a:bodyPr/>
          <a:lstStyle/>
          <a:p>
            <a:fld id="{C4E0FFBE-9883-463B-8697-9C451B1E92CA}" type="slidenum">
              <a:rPr lang="en-US" smtClean="0"/>
              <a:pPr/>
              <a:t>42</a:t>
            </a:fld>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endParaRPr lang="en-US" smtClean="0"/>
          </a:p>
        </p:txBody>
      </p:sp>
      <p:sp>
        <p:nvSpPr>
          <p:cNvPr id="139268" name="Slide Number Placeholder 3"/>
          <p:cNvSpPr>
            <a:spLocks noGrp="1"/>
          </p:cNvSpPr>
          <p:nvPr>
            <p:ph type="sldNum" sz="quarter" idx="5"/>
          </p:nvPr>
        </p:nvSpPr>
        <p:spPr>
          <a:noFill/>
        </p:spPr>
        <p:txBody>
          <a:bodyPr/>
          <a:lstStyle/>
          <a:p>
            <a:fld id="{80325934-AB4F-4DFC-A193-AF21540EFAF0}" type="slidenum">
              <a:rPr lang="en-US" smtClean="0"/>
              <a:pPr/>
              <a:t>43</a:t>
            </a:fld>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a:ln/>
        </p:spPr>
      </p:sp>
      <p:sp>
        <p:nvSpPr>
          <p:cNvPr id="139267" name="Notes Placeholder 2"/>
          <p:cNvSpPr>
            <a:spLocks noGrp="1"/>
          </p:cNvSpPr>
          <p:nvPr>
            <p:ph type="body" idx="1"/>
          </p:nvPr>
        </p:nvSpPr>
        <p:spPr>
          <a:noFill/>
          <a:ln/>
        </p:spPr>
        <p:txBody>
          <a:bodyPr/>
          <a:lstStyle/>
          <a:p>
            <a:endParaRPr lang="en-US" smtClean="0"/>
          </a:p>
        </p:txBody>
      </p:sp>
      <p:sp>
        <p:nvSpPr>
          <p:cNvPr id="139268" name="Slide Number Placeholder 3"/>
          <p:cNvSpPr>
            <a:spLocks noGrp="1"/>
          </p:cNvSpPr>
          <p:nvPr>
            <p:ph type="sldNum" sz="quarter" idx="5"/>
          </p:nvPr>
        </p:nvSpPr>
        <p:spPr>
          <a:noFill/>
        </p:spPr>
        <p:txBody>
          <a:bodyPr/>
          <a:lstStyle/>
          <a:p>
            <a:fld id="{80325934-AB4F-4DFC-A193-AF21540EFAF0}" type="slidenum">
              <a:rPr lang="en-US" smtClean="0"/>
              <a:pPr/>
              <a:t>44</a:t>
            </a:fld>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p:spPr>
        <p:txBody>
          <a:bodyPr/>
          <a:lstStyle/>
          <a:p>
            <a:endParaRPr lang="en-US" smtClean="0"/>
          </a:p>
        </p:txBody>
      </p:sp>
      <p:sp>
        <p:nvSpPr>
          <p:cNvPr id="140292" name="Slide Number Placeholder 3"/>
          <p:cNvSpPr>
            <a:spLocks noGrp="1"/>
          </p:cNvSpPr>
          <p:nvPr>
            <p:ph type="sldNum" sz="quarter" idx="5"/>
          </p:nvPr>
        </p:nvSpPr>
        <p:spPr>
          <a:noFill/>
        </p:spPr>
        <p:txBody>
          <a:bodyPr/>
          <a:lstStyle/>
          <a:p>
            <a:fld id="{64DC7C5B-6AB1-429C-897D-5980E2491832}" type="slidenum">
              <a:rPr lang="en-US" smtClean="0"/>
              <a:pPr/>
              <a:t>45</a:t>
            </a:fld>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a:ln/>
        </p:spPr>
        <p:txBody>
          <a:bodyPr/>
          <a:lstStyle/>
          <a:p>
            <a:endParaRPr lang="en-US" smtClean="0"/>
          </a:p>
        </p:txBody>
      </p:sp>
      <p:sp>
        <p:nvSpPr>
          <p:cNvPr id="141316" name="Slide Number Placeholder 3"/>
          <p:cNvSpPr>
            <a:spLocks noGrp="1"/>
          </p:cNvSpPr>
          <p:nvPr>
            <p:ph type="sldNum" sz="quarter" idx="5"/>
          </p:nvPr>
        </p:nvSpPr>
        <p:spPr>
          <a:noFill/>
        </p:spPr>
        <p:txBody>
          <a:bodyPr/>
          <a:lstStyle/>
          <a:p>
            <a:fld id="{ED344776-77C0-4447-B62E-8B2FEFFF37C6}" type="slidenum">
              <a:rPr lang="en-US" smtClean="0"/>
              <a:pPr/>
              <a:t>46</a:t>
            </a:fld>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endParaRPr lang="en-US" smtClean="0"/>
          </a:p>
        </p:txBody>
      </p:sp>
      <p:sp>
        <p:nvSpPr>
          <p:cNvPr id="142340" name="Slide Number Placeholder 3"/>
          <p:cNvSpPr>
            <a:spLocks noGrp="1"/>
          </p:cNvSpPr>
          <p:nvPr>
            <p:ph type="sldNum" sz="quarter" idx="5"/>
          </p:nvPr>
        </p:nvSpPr>
        <p:spPr>
          <a:noFill/>
        </p:spPr>
        <p:txBody>
          <a:bodyPr/>
          <a:lstStyle/>
          <a:p>
            <a:fld id="{A45A3934-D4A8-4CB9-A83D-FE733C037152}" type="slidenum">
              <a:rPr lang="en-US" smtClean="0"/>
              <a:pPr/>
              <a:t>47</a:t>
            </a:fld>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endParaRPr lang="en-US" smtClean="0"/>
          </a:p>
        </p:txBody>
      </p:sp>
      <p:sp>
        <p:nvSpPr>
          <p:cNvPr id="142340" name="Slide Number Placeholder 3"/>
          <p:cNvSpPr>
            <a:spLocks noGrp="1"/>
          </p:cNvSpPr>
          <p:nvPr>
            <p:ph type="sldNum" sz="quarter" idx="5"/>
          </p:nvPr>
        </p:nvSpPr>
        <p:spPr>
          <a:noFill/>
        </p:spPr>
        <p:txBody>
          <a:bodyPr/>
          <a:lstStyle/>
          <a:p>
            <a:fld id="{A45A3934-D4A8-4CB9-A83D-FE733C037152}" type="slidenum">
              <a:rPr lang="en-US" smtClean="0"/>
              <a:pPr/>
              <a:t>48</a:t>
            </a:fld>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endParaRPr lang="en-US" smtClean="0"/>
          </a:p>
        </p:txBody>
      </p:sp>
      <p:sp>
        <p:nvSpPr>
          <p:cNvPr id="142340" name="Slide Number Placeholder 3"/>
          <p:cNvSpPr>
            <a:spLocks noGrp="1"/>
          </p:cNvSpPr>
          <p:nvPr>
            <p:ph type="sldNum" sz="quarter" idx="5"/>
          </p:nvPr>
        </p:nvSpPr>
        <p:spPr>
          <a:noFill/>
        </p:spPr>
        <p:txBody>
          <a:bodyPr/>
          <a:lstStyle/>
          <a:p>
            <a:fld id="{A45A3934-D4A8-4CB9-A83D-FE733C037152}" type="slidenum">
              <a:rPr lang="en-US" smtClean="0"/>
              <a:pPr/>
              <a:t>49</a:t>
            </a:fld>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endParaRPr lang="en-US" smtClean="0"/>
          </a:p>
        </p:txBody>
      </p:sp>
      <p:sp>
        <p:nvSpPr>
          <p:cNvPr id="142340" name="Slide Number Placeholder 3"/>
          <p:cNvSpPr>
            <a:spLocks noGrp="1"/>
          </p:cNvSpPr>
          <p:nvPr>
            <p:ph type="sldNum" sz="quarter" idx="5"/>
          </p:nvPr>
        </p:nvSpPr>
        <p:spPr>
          <a:noFill/>
        </p:spPr>
        <p:txBody>
          <a:bodyPr/>
          <a:lstStyle/>
          <a:p>
            <a:fld id="{A45A3934-D4A8-4CB9-A83D-FE733C037152}" type="slidenum">
              <a:rPr lang="en-US" smtClean="0"/>
              <a:pPr/>
              <a:t>50</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C3C667B8-E57F-499F-A0AA-DBAEDE6BDC7E}" type="slidenum">
              <a:rPr lang="en-US" smtClean="0"/>
              <a:pPr/>
              <a:t>5</a:t>
            </a:fld>
            <a:endParaRPr lang="en-US" smtClean="0"/>
          </a:p>
        </p:txBody>
      </p:sp>
      <p:sp>
        <p:nvSpPr>
          <p:cNvPr id="97283" name="Rectangle 2"/>
          <p:cNvSpPr>
            <a:spLocks noGrp="1" noRot="1" noChangeAspect="1" noChangeArrowheads="1" noTextEdit="1"/>
          </p:cNvSpPr>
          <p:nvPr>
            <p:ph type="sldImg"/>
          </p:nvPr>
        </p:nvSpPr>
        <p:spPr>
          <a:xfrm>
            <a:off x="1239838" y="685800"/>
            <a:ext cx="4383087" cy="3506788"/>
          </a:xfrm>
          <a:ln/>
        </p:spPr>
      </p:sp>
      <p:sp>
        <p:nvSpPr>
          <p:cNvPr id="97284" name="Rectangle 3"/>
          <p:cNvSpPr>
            <a:spLocks noGrp="1" noChangeArrowheads="1"/>
          </p:cNvSpPr>
          <p:nvPr>
            <p:ph type="body" idx="1"/>
          </p:nvPr>
        </p:nvSpPr>
        <p:spPr>
          <a:xfrm>
            <a:off x="895350" y="4421188"/>
            <a:ext cx="5070475" cy="4192587"/>
          </a:xfrm>
          <a:noFill/>
          <a:ln/>
        </p:spPr>
        <p:txBody>
          <a:bodyPr/>
          <a:lstStyle/>
          <a:p>
            <a:endParaRPr lang="en-US"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endParaRPr lang="en-US" smtClean="0"/>
          </a:p>
        </p:txBody>
      </p:sp>
      <p:sp>
        <p:nvSpPr>
          <p:cNvPr id="142340" name="Slide Number Placeholder 3"/>
          <p:cNvSpPr>
            <a:spLocks noGrp="1"/>
          </p:cNvSpPr>
          <p:nvPr>
            <p:ph type="sldNum" sz="quarter" idx="5"/>
          </p:nvPr>
        </p:nvSpPr>
        <p:spPr>
          <a:noFill/>
        </p:spPr>
        <p:txBody>
          <a:bodyPr/>
          <a:lstStyle/>
          <a:p>
            <a:fld id="{A45A3934-D4A8-4CB9-A83D-FE733C037152}" type="slidenum">
              <a:rPr lang="en-US" smtClean="0"/>
              <a:pPr/>
              <a:t>51</a:t>
            </a:fld>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p:spPr>
        <p:txBody>
          <a:bodyPr/>
          <a:lstStyle/>
          <a:p>
            <a:endParaRPr lang="en-US" smtClean="0"/>
          </a:p>
        </p:txBody>
      </p:sp>
      <p:sp>
        <p:nvSpPr>
          <p:cNvPr id="143364" name="Slide Number Placeholder 3"/>
          <p:cNvSpPr>
            <a:spLocks noGrp="1"/>
          </p:cNvSpPr>
          <p:nvPr>
            <p:ph type="sldNum" sz="quarter" idx="5"/>
          </p:nvPr>
        </p:nvSpPr>
        <p:spPr>
          <a:noFill/>
        </p:spPr>
        <p:txBody>
          <a:bodyPr/>
          <a:lstStyle/>
          <a:p>
            <a:fld id="{1A7F0F4C-EECB-47F8-8EE3-F921A1CBFD80}" type="slidenum">
              <a:rPr lang="en-US" smtClean="0"/>
              <a:pPr/>
              <a:t>52</a:t>
            </a:fld>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smtClean="0"/>
          </a:p>
        </p:txBody>
      </p:sp>
      <p:sp>
        <p:nvSpPr>
          <p:cNvPr id="144388" name="Slide Number Placeholder 3"/>
          <p:cNvSpPr>
            <a:spLocks noGrp="1"/>
          </p:cNvSpPr>
          <p:nvPr>
            <p:ph type="sldNum" sz="quarter" idx="5"/>
          </p:nvPr>
        </p:nvSpPr>
        <p:spPr>
          <a:noFill/>
        </p:spPr>
        <p:txBody>
          <a:bodyPr/>
          <a:lstStyle/>
          <a:p>
            <a:fld id="{D14EE0F2-C7C7-4472-A3E2-D9FA359EABB5}" type="slidenum">
              <a:rPr lang="en-US" smtClean="0"/>
              <a:pPr/>
              <a:t>53</a:t>
            </a:fld>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en-US" smtClean="0"/>
          </a:p>
        </p:txBody>
      </p:sp>
      <p:sp>
        <p:nvSpPr>
          <p:cNvPr id="145412" name="Slide Number Placeholder 3"/>
          <p:cNvSpPr>
            <a:spLocks noGrp="1"/>
          </p:cNvSpPr>
          <p:nvPr>
            <p:ph type="sldNum" sz="quarter" idx="5"/>
          </p:nvPr>
        </p:nvSpPr>
        <p:spPr>
          <a:noFill/>
        </p:spPr>
        <p:txBody>
          <a:bodyPr/>
          <a:lstStyle/>
          <a:p>
            <a:fld id="{4059AA00-E9CD-42A6-A91E-193C87A203EA}" type="slidenum">
              <a:rPr lang="en-US" smtClean="0"/>
              <a:pPr/>
              <a:t>54</a:t>
            </a:fld>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a:ln/>
        </p:spPr>
        <p:txBody>
          <a:bodyPr/>
          <a:lstStyle/>
          <a:p>
            <a:endParaRPr lang="en-US" smtClean="0"/>
          </a:p>
        </p:txBody>
      </p:sp>
      <p:sp>
        <p:nvSpPr>
          <p:cNvPr id="146436" name="Slide Number Placeholder 3"/>
          <p:cNvSpPr>
            <a:spLocks noGrp="1"/>
          </p:cNvSpPr>
          <p:nvPr>
            <p:ph type="sldNum" sz="quarter" idx="5"/>
          </p:nvPr>
        </p:nvSpPr>
        <p:spPr>
          <a:noFill/>
        </p:spPr>
        <p:txBody>
          <a:bodyPr/>
          <a:lstStyle/>
          <a:p>
            <a:fld id="{820327A1-6344-4FDF-AE20-B618571FF494}" type="slidenum">
              <a:rPr lang="en-US" smtClean="0"/>
              <a:pPr/>
              <a:t>55</a:t>
            </a:fld>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a:ln/>
        </p:spPr>
        <p:txBody>
          <a:bodyPr/>
          <a:lstStyle/>
          <a:p>
            <a:endParaRPr lang="en-US" smtClean="0"/>
          </a:p>
        </p:txBody>
      </p:sp>
      <p:sp>
        <p:nvSpPr>
          <p:cNvPr id="147460" name="Slide Number Placeholder 3"/>
          <p:cNvSpPr>
            <a:spLocks noGrp="1"/>
          </p:cNvSpPr>
          <p:nvPr>
            <p:ph type="sldNum" sz="quarter" idx="5"/>
          </p:nvPr>
        </p:nvSpPr>
        <p:spPr>
          <a:noFill/>
        </p:spPr>
        <p:txBody>
          <a:bodyPr/>
          <a:lstStyle/>
          <a:p>
            <a:fld id="{286E94B5-77E4-495A-AFF4-D791F63AB0BB}" type="slidenum">
              <a:rPr lang="en-US" smtClean="0"/>
              <a:pPr/>
              <a:t>56</a:t>
            </a:fld>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p:spPr>
        <p:txBody>
          <a:bodyPr/>
          <a:lstStyle/>
          <a:p>
            <a:endParaRPr lang="en-US" smtClean="0"/>
          </a:p>
        </p:txBody>
      </p:sp>
      <p:sp>
        <p:nvSpPr>
          <p:cNvPr id="148484" name="Slide Number Placeholder 3"/>
          <p:cNvSpPr>
            <a:spLocks noGrp="1"/>
          </p:cNvSpPr>
          <p:nvPr>
            <p:ph type="sldNum" sz="quarter" idx="5"/>
          </p:nvPr>
        </p:nvSpPr>
        <p:spPr>
          <a:noFill/>
        </p:spPr>
        <p:txBody>
          <a:bodyPr/>
          <a:lstStyle/>
          <a:p>
            <a:fld id="{99E10825-EF67-4A75-9B3E-11CEF25163A8}" type="slidenum">
              <a:rPr lang="en-US" smtClean="0"/>
              <a:pPr/>
              <a:t>57</a:t>
            </a:fld>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p:spPr>
        <p:txBody>
          <a:bodyPr/>
          <a:lstStyle/>
          <a:p>
            <a:endParaRPr lang="en-US" smtClean="0"/>
          </a:p>
        </p:txBody>
      </p:sp>
      <p:sp>
        <p:nvSpPr>
          <p:cNvPr id="149508" name="Slide Number Placeholder 3"/>
          <p:cNvSpPr>
            <a:spLocks noGrp="1"/>
          </p:cNvSpPr>
          <p:nvPr>
            <p:ph type="sldNum" sz="quarter" idx="5"/>
          </p:nvPr>
        </p:nvSpPr>
        <p:spPr>
          <a:noFill/>
        </p:spPr>
        <p:txBody>
          <a:bodyPr/>
          <a:lstStyle/>
          <a:p>
            <a:fld id="{FBDED60D-86E3-40F9-AB65-45B109AFDEF2}" type="slidenum">
              <a:rPr lang="en-US" smtClean="0"/>
              <a:pPr/>
              <a:t>58</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p:spPr>
        <p:txBody>
          <a:bodyPr/>
          <a:lstStyle/>
          <a:p>
            <a:endParaRPr lang="en-US" smtClean="0"/>
          </a:p>
        </p:txBody>
      </p:sp>
      <p:sp>
        <p:nvSpPr>
          <p:cNvPr id="150532" name="Slide Number Placeholder 3"/>
          <p:cNvSpPr>
            <a:spLocks noGrp="1"/>
          </p:cNvSpPr>
          <p:nvPr>
            <p:ph type="sldNum" sz="quarter" idx="5"/>
          </p:nvPr>
        </p:nvSpPr>
        <p:spPr>
          <a:noFill/>
        </p:spPr>
        <p:txBody>
          <a:bodyPr/>
          <a:lstStyle/>
          <a:p>
            <a:fld id="{6DD03E10-F6B8-4B33-96E7-CB24E5A12E73}" type="slidenum">
              <a:rPr lang="en-US" smtClean="0"/>
              <a:pPr/>
              <a:t>59</a:t>
            </a:fld>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a:ln/>
        </p:spPr>
      </p:sp>
      <p:sp>
        <p:nvSpPr>
          <p:cNvPr id="151555" name="Notes Placeholder 2"/>
          <p:cNvSpPr>
            <a:spLocks noGrp="1"/>
          </p:cNvSpPr>
          <p:nvPr>
            <p:ph type="body" idx="1"/>
          </p:nvPr>
        </p:nvSpPr>
        <p:spPr>
          <a:noFill/>
          <a:ln/>
        </p:spPr>
        <p:txBody>
          <a:bodyPr/>
          <a:lstStyle/>
          <a:p>
            <a:endParaRPr lang="en-US" smtClean="0"/>
          </a:p>
        </p:txBody>
      </p:sp>
      <p:sp>
        <p:nvSpPr>
          <p:cNvPr id="151556" name="Slide Number Placeholder 3"/>
          <p:cNvSpPr>
            <a:spLocks noGrp="1"/>
          </p:cNvSpPr>
          <p:nvPr>
            <p:ph type="sldNum" sz="quarter" idx="5"/>
          </p:nvPr>
        </p:nvSpPr>
        <p:spPr>
          <a:noFill/>
        </p:spPr>
        <p:txBody>
          <a:bodyPr/>
          <a:lstStyle/>
          <a:p>
            <a:fld id="{13FF4398-ADEF-4F99-AA6D-D236E6FF806A}" type="slidenum">
              <a:rPr lang="en-US" smtClean="0"/>
              <a:pPr/>
              <a:t>60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42C99D9C-3570-4A18-964B-1F15873687AF}" type="slidenum">
              <a:rPr lang="en-US" smtClean="0"/>
              <a:pPr/>
              <a:t>6</a:t>
            </a:fld>
            <a:endParaRPr lang="en-US" smtClean="0"/>
          </a:p>
        </p:txBody>
      </p:sp>
      <p:sp>
        <p:nvSpPr>
          <p:cNvPr id="98307" name="Rectangle 2"/>
          <p:cNvSpPr>
            <a:spLocks noGrp="1" noRot="1" noChangeAspect="1" noChangeArrowheads="1" noTextEdit="1"/>
          </p:cNvSpPr>
          <p:nvPr>
            <p:ph type="sldImg"/>
          </p:nvPr>
        </p:nvSpPr>
        <p:spPr>
          <a:xfrm>
            <a:off x="1239838" y="685800"/>
            <a:ext cx="4383087" cy="3506788"/>
          </a:xfrm>
          <a:ln/>
        </p:spPr>
      </p:sp>
      <p:sp>
        <p:nvSpPr>
          <p:cNvPr id="98308" name="Rectangle 3"/>
          <p:cNvSpPr>
            <a:spLocks noGrp="1" noChangeArrowheads="1"/>
          </p:cNvSpPr>
          <p:nvPr>
            <p:ph type="body" idx="1"/>
          </p:nvPr>
        </p:nvSpPr>
        <p:spPr>
          <a:xfrm>
            <a:off x="895350" y="4421188"/>
            <a:ext cx="5070475" cy="4192587"/>
          </a:xfrm>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p:spPr>
        <p:txBody>
          <a:bodyPr/>
          <a:lstStyle/>
          <a:p>
            <a:endParaRPr lang="en-US" smtClean="0"/>
          </a:p>
        </p:txBody>
      </p:sp>
      <p:sp>
        <p:nvSpPr>
          <p:cNvPr id="152580" name="Slide Number Placeholder 3"/>
          <p:cNvSpPr>
            <a:spLocks noGrp="1"/>
          </p:cNvSpPr>
          <p:nvPr>
            <p:ph type="sldNum" sz="quarter" idx="5"/>
          </p:nvPr>
        </p:nvSpPr>
        <p:spPr>
          <a:noFill/>
        </p:spPr>
        <p:txBody>
          <a:bodyPr/>
          <a:lstStyle/>
          <a:p>
            <a:fld id="{E3E917B7-6C3C-4FD8-8BA6-7E6FDFD08CA7}" type="slidenum">
              <a:rPr lang="en-US" smtClean="0"/>
              <a:pPr/>
              <a:t>61</a:t>
            </a:fld>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6357C928-B43B-412F-B3EE-0F64538CEB53}" type="slidenum">
              <a:rPr lang="en-US" smtClean="0"/>
              <a:pPr/>
              <a:t>62</a:t>
            </a:fld>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a:ln/>
        </p:spPr>
      </p:sp>
      <p:sp>
        <p:nvSpPr>
          <p:cNvPr id="154627" name="Notes Placeholder 2"/>
          <p:cNvSpPr>
            <a:spLocks noGrp="1"/>
          </p:cNvSpPr>
          <p:nvPr>
            <p:ph type="body" idx="1"/>
          </p:nvPr>
        </p:nvSpPr>
        <p:spPr>
          <a:noFill/>
          <a:ln/>
        </p:spPr>
        <p:txBody>
          <a:bodyPr/>
          <a:lstStyle/>
          <a:p>
            <a:endParaRPr lang="en-US" smtClean="0"/>
          </a:p>
        </p:txBody>
      </p:sp>
      <p:sp>
        <p:nvSpPr>
          <p:cNvPr id="154628" name="Slide Number Placeholder 3"/>
          <p:cNvSpPr>
            <a:spLocks noGrp="1"/>
          </p:cNvSpPr>
          <p:nvPr>
            <p:ph type="sldNum" sz="quarter" idx="5"/>
          </p:nvPr>
        </p:nvSpPr>
        <p:spPr>
          <a:noFill/>
        </p:spPr>
        <p:txBody>
          <a:bodyPr/>
          <a:lstStyle/>
          <a:p>
            <a:fld id="{D744D3EE-BCDF-4612-BCE0-4F4C8E9C7D91}" type="slidenum">
              <a:rPr lang="en-US" smtClean="0"/>
              <a:pPr/>
              <a:t>63</a:t>
            </a:fld>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Slide Image Placeholder 1"/>
          <p:cNvSpPr>
            <a:spLocks noGrp="1" noRot="1" noChangeAspect="1" noTextEdit="1"/>
          </p:cNvSpPr>
          <p:nvPr>
            <p:ph type="sldImg"/>
          </p:nvPr>
        </p:nvSpPr>
        <p:spPr>
          <a:ln/>
        </p:spPr>
      </p:sp>
      <p:sp>
        <p:nvSpPr>
          <p:cNvPr id="155651" name="Notes Placeholder 2"/>
          <p:cNvSpPr>
            <a:spLocks noGrp="1"/>
          </p:cNvSpPr>
          <p:nvPr>
            <p:ph type="body" idx="1"/>
          </p:nvPr>
        </p:nvSpPr>
        <p:spPr>
          <a:noFill/>
          <a:ln/>
        </p:spPr>
        <p:txBody>
          <a:bodyPr/>
          <a:lstStyle/>
          <a:p>
            <a:endParaRPr lang="en-US" smtClean="0"/>
          </a:p>
        </p:txBody>
      </p:sp>
      <p:sp>
        <p:nvSpPr>
          <p:cNvPr id="155652" name="Slide Number Placeholder 3"/>
          <p:cNvSpPr>
            <a:spLocks noGrp="1"/>
          </p:cNvSpPr>
          <p:nvPr>
            <p:ph type="sldNum" sz="quarter" idx="5"/>
          </p:nvPr>
        </p:nvSpPr>
        <p:spPr>
          <a:noFill/>
        </p:spPr>
        <p:txBody>
          <a:bodyPr/>
          <a:lstStyle/>
          <a:p>
            <a:fld id="{5B54F654-CE80-4572-9400-DAF07D7F915C}" type="slidenum">
              <a:rPr lang="en-US" smtClean="0"/>
              <a:pPr/>
              <a:t>64</a:t>
            </a:fld>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a:ln/>
        </p:spPr>
      </p:sp>
      <p:sp>
        <p:nvSpPr>
          <p:cNvPr id="156675" name="Notes Placeholder 2"/>
          <p:cNvSpPr>
            <a:spLocks noGrp="1"/>
          </p:cNvSpPr>
          <p:nvPr>
            <p:ph type="body" idx="1"/>
          </p:nvPr>
        </p:nvSpPr>
        <p:spPr>
          <a:noFill/>
          <a:ln/>
        </p:spPr>
        <p:txBody>
          <a:bodyPr/>
          <a:lstStyle/>
          <a:p>
            <a:endParaRPr lang="en-US" smtClean="0"/>
          </a:p>
        </p:txBody>
      </p:sp>
      <p:sp>
        <p:nvSpPr>
          <p:cNvPr id="156676" name="Slide Number Placeholder 3"/>
          <p:cNvSpPr>
            <a:spLocks noGrp="1"/>
          </p:cNvSpPr>
          <p:nvPr>
            <p:ph type="sldNum" sz="quarter" idx="5"/>
          </p:nvPr>
        </p:nvSpPr>
        <p:spPr>
          <a:noFill/>
        </p:spPr>
        <p:txBody>
          <a:bodyPr/>
          <a:lstStyle/>
          <a:p>
            <a:fld id="{09D0563F-4876-4145-817A-065AB945866F}" type="slidenum">
              <a:rPr lang="en-US" smtClean="0"/>
              <a:pPr/>
              <a:t>65</a:t>
            </a:fld>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p:spPr>
        <p:txBody>
          <a:bodyPr/>
          <a:lstStyle/>
          <a:p>
            <a:endParaRPr lang="en-US" smtClean="0"/>
          </a:p>
        </p:txBody>
      </p:sp>
      <p:sp>
        <p:nvSpPr>
          <p:cNvPr id="158724" name="Slide Number Placeholder 3"/>
          <p:cNvSpPr>
            <a:spLocks noGrp="1"/>
          </p:cNvSpPr>
          <p:nvPr>
            <p:ph type="sldNum" sz="quarter" idx="5"/>
          </p:nvPr>
        </p:nvSpPr>
        <p:spPr>
          <a:noFill/>
        </p:spPr>
        <p:txBody>
          <a:bodyPr/>
          <a:lstStyle/>
          <a:p>
            <a:fld id="{D598BADA-52BE-4C2A-8E95-24B4CF601583}" type="slidenum">
              <a:rPr lang="en-US" smtClean="0"/>
              <a:pPr/>
              <a:t>66</a:t>
            </a:fld>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Slide Image Placeholder 1"/>
          <p:cNvSpPr>
            <a:spLocks noGrp="1" noRot="1" noChangeAspect="1" noTextEdit="1"/>
          </p:cNvSpPr>
          <p:nvPr>
            <p:ph type="sldImg"/>
          </p:nvPr>
        </p:nvSpPr>
        <p:spPr>
          <a:ln/>
        </p:spPr>
      </p:sp>
      <p:sp>
        <p:nvSpPr>
          <p:cNvPr id="159747" name="Notes Placeholder 2"/>
          <p:cNvSpPr>
            <a:spLocks noGrp="1"/>
          </p:cNvSpPr>
          <p:nvPr>
            <p:ph type="body" idx="1"/>
          </p:nvPr>
        </p:nvSpPr>
        <p:spPr>
          <a:noFill/>
          <a:ln/>
        </p:spPr>
        <p:txBody>
          <a:bodyPr/>
          <a:lstStyle/>
          <a:p>
            <a:endParaRPr lang="en-US" smtClean="0"/>
          </a:p>
        </p:txBody>
      </p:sp>
      <p:sp>
        <p:nvSpPr>
          <p:cNvPr id="159748" name="Slide Number Placeholder 3"/>
          <p:cNvSpPr>
            <a:spLocks noGrp="1"/>
          </p:cNvSpPr>
          <p:nvPr>
            <p:ph type="sldNum" sz="quarter" idx="5"/>
          </p:nvPr>
        </p:nvSpPr>
        <p:spPr>
          <a:noFill/>
        </p:spPr>
        <p:txBody>
          <a:bodyPr/>
          <a:lstStyle/>
          <a:p>
            <a:fld id="{1190308E-5B89-4BF2-A143-99CB0DAAF8BA}" type="slidenum">
              <a:rPr lang="en-US" smtClean="0"/>
              <a:pPr/>
              <a:t>67</a:t>
            </a:fld>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p:spPr>
        <p:txBody>
          <a:bodyPr/>
          <a:lstStyle/>
          <a:p>
            <a:endParaRPr lang="en-US" smtClean="0"/>
          </a:p>
        </p:txBody>
      </p:sp>
      <p:sp>
        <p:nvSpPr>
          <p:cNvPr id="160772" name="Slide Number Placeholder 3"/>
          <p:cNvSpPr>
            <a:spLocks noGrp="1"/>
          </p:cNvSpPr>
          <p:nvPr>
            <p:ph type="sldNum" sz="quarter" idx="5"/>
          </p:nvPr>
        </p:nvSpPr>
        <p:spPr>
          <a:noFill/>
        </p:spPr>
        <p:txBody>
          <a:bodyPr/>
          <a:lstStyle/>
          <a:p>
            <a:fld id="{D8610769-4D48-48DE-91B5-4CA726B1DCF5}" type="slidenum">
              <a:rPr lang="en-US" smtClean="0"/>
              <a:pPr/>
              <a:t>68</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p:spPr>
        <p:txBody>
          <a:bodyPr/>
          <a:lstStyle/>
          <a:p>
            <a:endParaRPr lang="en-US" smtClean="0"/>
          </a:p>
        </p:txBody>
      </p:sp>
      <p:sp>
        <p:nvSpPr>
          <p:cNvPr id="99332" name="Slide Number Placeholder 3"/>
          <p:cNvSpPr>
            <a:spLocks noGrp="1"/>
          </p:cNvSpPr>
          <p:nvPr>
            <p:ph type="sldNum" sz="quarter" idx="5"/>
          </p:nvPr>
        </p:nvSpPr>
        <p:spPr>
          <a:noFill/>
        </p:spPr>
        <p:txBody>
          <a:bodyPr/>
          <a:lstStyle/>
          <a:p>
            <a:fld id="{FBD3346F-C00B-4433-B71A-F399067995BC}"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p:spPr>
        <p:txBody>
          <a:bodyPr/>
          <a:lstStyle/>
          <a:p>
            <a:endParaRPr lang="en-US" smtClean="0"/>
          </a:p>
        </p:txBody>
      </p:sp>
      <p:sp>
        <p:nvSpPr>
          <p:cNvPr id="100356" name="Slide Number Placeholder 3"/>
          <p:cNvSpPr>
            <a:spLocks noGrp="1"/>
          </p:cNvSpPr>
          <p:nvPr>
            <p:ph type="sldNum" sz="quarter" idx="5"/>
          </p:nvPr>
        </p:nvSpPr>
        <p:spPr>
          <a:noFill/>
        </p:spPr>
        <p:txBody>
          <a:bodyPr/>
          <a:lstStyle/>
          <a:p>
            <a:fld id="{E4384726-9EF6-4F9C-82E2-BFD6A41A3B77}"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p:spPr>
        <p:txBody>
          <a:bodyPr/>
          <a:lstStyle/>
          <a:p>
            <a:endParaRPr lang="en-US" smtClean="0"/>
          </a:p>
        </p:txBody>
      </p:sp>
      <p:sp>
        <p:nvSpPr>
          <p:cNvPr id="101380" name="Slide Number Placeholder 3"/>
          <p:cNvSpPr>
            <a:spLocks noGrp="1"/>
          </p:cNvSpPr>
          <p:nvPr>
            <p:ph type="sldNum" sz="quarter" idx="5"/>
          </p:nvPr>
        </p:nvSpPr>
        <p:spPr>
          <a:noFill/>
        </p:spPr>
        <p:txBody>
          <a:bodyPr/>
          <a:lstStyle/>
          <a:p>
            <a:fld id="{21F3D54A-9D02-495B-ABC3-3CC226F2B242}"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71713"/>
            <a:ext cx="7772400" cy="15684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44963"/>
            <a:ext cx="6400800" cy="18700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7025" y="304800"/>
            <a:ext cx="2103438" cy="5953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3538" y="304800"/>
            <a:ext cx="6161087" cy="5953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63538" y="304800"/>
            <a:ext cx="8416925"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63538" y="1905000"/>
            <a:ext cx="3970337" cy="4352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486275" y="1905000"/>
            <a:ext cx="3971925" cy="4352925"/>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63538" y="304800"/>
            <a:ext cx="8416925" cy="1295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63538" y="1905000"/>
            <a:ext cx="8094662" cy="4352925"/>
          </a:xfrm>
        </p:spPr>
        <p:txBody>
          <a:bodyPr/>
          <a:lstStyle/>
          <a:p>
            <a:pPr lvl="0"/>
            <a:endParaRPr lang="en-US"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700588"/>
            <a:ext cx="7772400" cy="1452562"/>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100388"/>
            <a:ext cx="7772400" cy="16002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3538" y="1905000"/>
            <a:ext cx="3970337"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86275" y="1905000"/>
            <a:ext cx="3971925"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3688"/>
            <a:ext cx="8229600" cy="1219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36713"/>
            <a:ext cx="4040188"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19338"/>
            <a:ext cx="4040188"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36713"/>
            <a:ext cx="4041775" cy="6826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19338"/>
            <a:ext cx="4041775" cy="42148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90513"/>
            <a:ext cx="3008313" cy="12398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90513"/>
            <a:ext cx="5111750" cy="6243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530350"/>
            <a:ext cx="3008313" cy="50038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121275"/>
            <a:ext cx="5486400" cy="6032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54050"/>
            <a:ext cx="5486400" cy="43894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724525"/>
            <a:ext cx="5486400" cy="8588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9" name="Picture 9"/>
          <p:cNvPicPr>
            <a:picLocks noChangeAspect="1" noChangeArrowheads="1"/>
          </p:cNvPicPr>
          <p:nvPr userDrawn="1"/>
        </p:nvPicPr>
        <p:blipFill>
          <a:blip r:embed="rId15"/>
          <a:srcRect/>
          <a:stretch>
            <a:fillRect/>
          </a:stretch>
        </p:blipFill>
        <p:spPr bwMode="auto">
          <a:xfrm>
            <a:off x="6162675" y="6191250"/>
            <a:ext cx="2981325" cy="1123950"/>
          </a:xfrm>
          <a:prstGeom prst="rect">
            <a:avLst/>
          </a:prstGeom>
          <a:noFill/>
          <a:ln w="9525">
            <a:noFill/>
            <a:miter lim="800000"/>
            <a:headEnd/>
            <a:tailEnd/>
          </a:ln>
          <a:effectLst/>
        </p:spPr>
      </p:pic>
      <p:sp>
        <p:nvSpPr>
          <p:cNvPr id="20482" name="Rectangle 2"/>
          <p:cNvSpPr>
            <a:spLocks noGrp="1" noChangeArrowheads="1"/>
          </p:cNvSpPr>
          <p:nvPr>
            <p:ph type="title"/>
          </p:nvPr>
        </p:nvSpPr>
        <p:spPr bwMode="auto">
          <a:xfrm>
            <a:off x="363538" y="304800"/>
            <a:ext cx="8416925" cy="1295400"/>
          </a:xfrm>
          <a:prstGeom prst="rect">
            <a:avLst/>
          </a:prstGeom>
          <a:solidFill>
            <a:srgbClr val="FFCC00"/>
          </a:solidFill>
          <a:ln w="9525">
            <a:noFill/>
            <a:miter lim="800000"/>
            <a:headEnd/>
            <a:tailEnd/>
          </a:ln>
        </p:spPr>
        <p:txBody>
          <a:bodyPr vert="horz" wrap="square" lIns="96661" tIns="48331" rIns="96661" bIns="48331" numCol="1" anchor="ctr" anchorCtr="0" compatLnSpc="1">
            <a:prstTxWarp prst="textNoShape">
              <a:avLst/>
            </a:prstTxWarp>
          </a:bodyPr>
          <a:lstStyle/>
          <a:p>
            <a:pPr lvl="0"/>
            <a:r>
              <a:rPr lang="en-US" smtClean="0"/>
              <a:t>Click to edit Master title style</a:t>
            </a:r>
          </a:p>
        </p:txBody>
      </p:sp>
      <p:sp>
        <p:nvSpPr>
          <p:cNvPr id="20483" name="Rectangle 3"/>
          <p:cNvSpPr>
            <a:spLocks noGrp="1" noChangeArrowheads="1"/>
          </p:cNvSpPr>
          <p:nvPr>
            <p:ph type="body" idx="1"/>
          </p:nvPr>
        </p:nvSpPr>
        <p:spPr bwMode="auto">
          <a:xfrm>
            <a:off x="363538" y="1905000"/>
            <a:ext cx="8094662" cy="43529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3" name="Line 9"/>
          <p:cNvSpPr>
            <a:spLocks noChangeShapeType="1"/>
          </p:cNvSpPr>
          <p:nvPr/>
        </p:nvSpPr>
        <p:spPr bwMode="auto">
          <a:xfrm>
            <a:off x="363538" y="1681163"/>
            <a:ext cx="8416925" cy="0"/>
          </a:xfrm>
          <a:prstGeom prst="line">
            <a:avLst/>
          </a:prstGeom>
          <a:noFill/>
          <a:ln w="19050">
            <a:solidFill>
              <a:schemeClr val="tx1"/>
            </a:solidFill>
            <a:round/>
            <a:headEnd/>
            <a:tailEnd/>
          </a:ln>
          <a:effectLst/>
        </p:spPr>
        <p:txBody>
          <a:bodyPr wrap="none" anchor="ctr"/>
          <a:lstStyle/>
          <a:p>
            <a:pPr>
              <a:defRPr/>
            </a:pPr>
            <a:endParaRPr lang="en-US"/>
          </a:p>
        </p:txBody>
      </p:sp>
      <p:pic>
        <p:nvPicPr>
          <p:cNvPr id="20487" name="Picture 10" descr="ACES_ORIGNAL"/>
          <p:cNvPicPr>
            <a:picLocks noChangeAspect="1" noChangeArrowheads="1"/>
          </p:cNvPicPr>
          <p:nvPr/>
        </p:nvPicPr>
        <p:blipFill>
          <a:blip r:embed="rId16"/>
          <a:srcRect/>
          <a:stretch>
            <a:fillRect/>
          </a:stretch>
        </p:blipFill>
        <p:spPr bwMode="auto">
          <a:xfrm>
            <a:off x="363538" y="6324600"/>
            <a:ext cx="1293812" cy="6905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sldNum="0" hdr="0" ftr="0"/>
  <p:txStyles>
    <p:titleStyle>
      <a:lvl1pPr algn="ctr" defTabSz="966788" rtl="0" eaLnBrk="0" fontAlgn="base" hangingPunct="0">
        <a:spcBef>
          <a:spcPct val="0"/>
        </a:spcBef>
        <a:spcAft>
          <a:spcPct val="0"/>
        </a:spcAft>
        <a:defRPr sz="4700" b="1">
          <a:solidFill>
            <a:schemeClr val="tx2"/>
          </a:solidFill>
          <a:latin typeface="+mj-lt"/>
          <a:ea typeface="+mj-ea"/>
          <a:cs typeface="+mj-cs"/>
        </a:defRPr>
      </a:lvl1pPr>
      <a:lvl2pPr algn="ctr" defTabSz="966788" rtl="0" eaLnBrk="0" fontAlgn="base" hangingPunct="0">
        <a:spcBef>
          <a:spcPct val="0"/>
        </a:spcBef>
        <a:spcAft>
          <a:spcPct val="0"/>
        </a:spcAft>
        <a:defRPr sz="4700" b="1">
          <a:solidFill>
            <a:schemeClr val="tx2"/>
          </a:solidFill>
          <a:latin typeface="Times New Roman" pitchFamily="18" charset="0"/>
        </a:defRPr>
      </a:lvl2pPr>
      <a:lvl3pPr algn="ctr" defTabSz="966788" rtl="0" eaLnBrk="0" fontAlgn="base" hangingPunct="0">
        <a:spcBef>
          <a:spcPct val="0"/>
        </a:spcBef>
        <a:spcAft>
          <a:spcPct val="0"/>
        </a:spcAft>
        <a:defRPr sz="4700" b="1">
          <a:solidFill>
            <a:schemeClr val="tx2"/>
          </a:solidFill>
          <a:latin typeface="Times New Roman" pitchFamily="18" charset="0"/>
        </a:defRPr>
      </a:lvl3pPr>
      <a:lvl4pPr algn="ctr" defTabSz="966788" rtl="0" eaLnBrk="0" fontAlgn="base" hangingPunct="0">
        <a:spcBef>
          <a:spcPct val="0"/>
        </a:spcBef>
        <a:spcAft>
          <a:spcPct val="0"/>
        </a:spcAft>
        <a:defRPr sz="4700" b="1">
          <a:solidFill>
            <a:schemeClr val="tx2"/>
          </a:solidFill>
          <a:latin typeface="Times New Roman" pitchFamily="18" charset="0"/>
        </a:defRPr>
      </a:lvl4pPr>
      <a:lvl5pPr algn="ctr" defTabSz="966788" rtl="0" eaLnBrk="0" fontAlgn="base" hangingPunct="0">
        <a:spcBef>
          <a:spcPct val="0"/>
        </a:spcBef>
        <a:spcAft>
          <a:spcPct val="0"/>
        </a:spcAft>
        <a:defRPr sz="4700" b="1">
          <a:solidFill>
            <a:schemeClr val="tx2"/>
          </a:solidFill>
          <a:latin typeface="Times New Roman" pitchFamily="18" charset="0"/>
        </a:defRPr>
      </a:lvl5pPr>
      <a:lvl6pPr marL="457200" algn="ctr" defTabSz="966788" rtl="0" eaLnBrk="0" fontAlgn="base" hangingPunct="0">
        <a:spcBef>
          <a:spcPct val="0"/>
        </a:spcBef>
        <a:spcAft>
          <a:spcPct val="0"/>
        </a:spcAft>
        <a:defRPr sz="4700" b="1">
          <a:solidFill>
            <a:schemeClr val="tx2"/>
          </a:solidFill>
          <a:latin typeface="Times New Roman" pitchFamily="18" charset="0"/>
        </a:defRPr>
      </a:lvl6pPr>
      <a:lvl7pPr marL="914400" algn="ctr" defTabSz="966788" rtl="0" eaLnBrk="0" fontAlgn="base" hangingPunct="0">
        <a:spcBef>
          <a:spcPct val="0"/>
        </a:spcBef>
        <a:spcAft>
          <a:spcPct val="0"/>
        </a:spcAft>
        <a:defRPr sz="4700" b="1">
          <a:solidFill>
            <a:schemeClr val="tx2"/>
          </a:solidFill>
          <a:latin typeface="Times New Roman" pitchFamily="18" charset="0"/>
        </a:defRPr>
      </a:lvl7pPr>
      <a:lvl8pPr marL="1371600" algn="ctr" defTabSz="966788" rtl="0" eaLnBrk="0" fontAlgn="base" hangingPunct="0">
        <a:spcBef>
          <a:spcPct val="0"/>
        </a:spcBef>
        <a:spcAft>
          <a:spcPct val="0"/>
        </a:spcAft>
        <a:defRPr sz="4700" b="1">
          <a:solidFill>
            <a:schemeClr val="tx2"/>
          </a:solidFill>
          <a:latin typeface="Times New Roman" pitchFamily="18" charset="0"/>
        </a:defRPr>
      </a:lvl8pPr>
      <a:lvl9pPr marL="1828800" algn="ctr" defTabSz="966788" rtl="0" eaLnBrk="0" fontAlgn="base" hangingPunct="0">
        <a:spcBef>
          <a:spcPct val="0"/>
        </a:spcBef>
        <a:spcAft>
          <a:spcPct val="0"/>
        </a:spcAft>
        <a:defRPr sz="4700" b="1">
          <a:solidFill>
            <a:schemeClr val="tx2"/>
          </a:solidFill>
          <a:latin typeface="Times New Roman" pitchFamily="18" charset="0"/>
        </a:defRPr>
      </a:lvl9pPr>
    </p:titleStyle>
    <p:body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defRPr>
      </a:lvl2pPr>
      <a:lvl3pPr marL="1208088" indent="-241300" algn="l" defTabSz="966788" rtl="0" eaLnBrk="0" fontAlgn="base" hangingPunct="0">
        <a:spcBef>
          <a:spcPct val="20000"/>
        </a:spcBef>
        <a:spcAft>
          <a:spcPct val="0"/>
        </a:spcAft>
        <a:buChar char="•"/>
        <a:defRPr sz="2500">
          <a:solidFill>
            <a:schemeClr val="tx1"/>
          </a:solidFill>
          <a:latin typeface="+mn-lt"/>
        </a:defRPr>
      </a:lvl3pPr>
      <a:lvl4pPr marL="1692275" indent="-242888" algn="l" defTabSz="966788" rtl="0" eaLnBrk="0" fontAlgn="base" hangingPunct="0">
        <a:spcBef>
          <a:spcPct val="20000"/>
        </a:spcBef>
        <a:spcAft>
          <a:spcPct val="0"/>
        </a:spcAft>
        <a:buChar char="–"/>
        <a:defRPr sz="2100">
          <a:solidFill>
            <a:schemeClr val="tx1"/>
          </a:solidFill>
          <a:latin typeface="+mn-lt"/>
        </a:defRPr>
      </a:lvl4pPr>
      <a:lvl5pPr marL="2174875" indent="-241300" algn="l" defTabSz="966788" rtl="0" eaLnBrk="0" fontAlgn="base" hangingPunct="0">
        <a:spcBef>
          <a:spcPct val="20000"/>
        </a:spcBef>
        <a:spcAft>
          <a:spcPct val="0"/>
        </a:spcAft>
        <a:buChar char="»"/>
        <a:defRPr sz="2100">
          <a:solidFill>
            <a:schemeClr val="tx1"/>
          </a:solidFill>
          <a:latin typeface="+mn-lt"/>
        </a:defRPr>
      </a:lvl5pPr>
      <a:lvl6pPr marL="2632075" indent="-241300" algn="l" defTabSz="966788" rtl="0" eaLnBrk="0" fontAlgn="base" hangingPunct="0">
        <a:spcBef>
          <a:spcPct val="20000"/>
        </a:spcBef>
        <a:spcAft>
          <a:spcPct val="0"/>
        </a:spcAft>
        <a:buChar char="»"/>
        <a:defRPr sz="2100">
          <a:solidFill>
            <a:schemeClr val="tx1"/>
          </a:solidFill>
          <a:latin typeface="+mn-lt"/>
        </a:defRPr>
      </a:lvl6pPr>
      <a:lvl7pPr marL="3089275" indent="-241300" algn="l" defTabSz="966788" rtl="0" eaLnBrk="0" fontAlgn="base" hangingPunct="0">
        <a:spcBef>
          <a:spcPct val="20000"/>
        </a:spcBef>
        <a:spcAft>
          <a:spcPct val="0"/>
        </a:spcAft>
        <a:buChar char="»"/>
        <a:defRPr sz="2100">
          <a:solidFill>
            <a:schemeClr val="tx1"/>
          </a:solidFill>
          <a:latin typeface="+mn-lt"/>
        </a:defRPr>
      </a:lvl7pPr>
      <a:lvl8pPr marL="3546475" indent="-241300" algn="l" defTabSz="966788" rtl="0" eaLnBrk="0" fontAlgn="base" hangingPunct="0">
        <a:spcBef>
          <a:spcPct val="20000"/>
        </a:spcBef>
        <a:spcAft>
          <a:spcPct val="0"/>
        </a:spcAft>
        <a:buChar char="»"/>
        <a:defRPr sz="2100">
          <a:solidFill>
            <a:schemeClr val="tx1"/>
          </a:solidFill>
          <a:latin typeface="+mn-lt"/>
        </a:defRPr>
      </a:lvl8pPr>
      <a:lvl9pPr marL="4003675" indent="-241300" algn="l" defTabSz="966788" rtl="0" eaLnBrk="0" fontAlgn="base" hangingPunct="0">
        <a:spcBef>
          <a:spcPct val="20000"/>
        </a:spcBef>
        <a:spcAft>
          <a:spcPct val="0"/>
        </a:spcAft>
        <a:buChar char="»"/>
        <a:defRPr sz="21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oleObject" Target="../embeddings/oleObject8.bin"/></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oleObject" Target="../embeddings/oleObject9.bin"/></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oleObject" Target="../embeddings/oleObject10.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9" name="Picture 1028" descr="ACES_ORIGNAL"/>
          <p:cNvPicPr>
            <a:picLocks noChangeAspect="1" noChangeArrowheads="1"/>
          </p:cNvPicPr>
          <p:nvPr/>
        </p:nvPicPr>
        <p:blipFill>
          <a:blip r:embed="rId3"/>
          <a:srcRect/>
          <a:stretch>
            <a:fillRect/>
          </a:stretch>
        </p:blipFill>
        <p:spPr bwMode="auto">
          <a:xfrm>
            <a:off x="2362200" y="381000"/>
            <a:ext cx="4495800" cy="2397125"/>
          </a:xfrm>
          <a:prstGeom prst="rect">
            <a:avLst/>
          </a:prstGeom>
          <a:noFill/>
          <a:ln w="9525">
            <a:noFill/>
            <a:miter lim="800000"/>
            <a:headEnd/>
            <a:tailEnd/>
          </a:ln>
        </p:spPr>
      </p:pic>
      <p:sp>
        <p:nvSpPr>
          <p:cNvPr id="34822" name="Rectangle 1037"/>
          <p:cNvSpPr>
            <a:spLocks noChangeArrowheads="1"/>
          </p:cNvSpPr>
          <p:nvPr/>
        </p:nvSpPr>
        <p:spPr bwMode="auto">
          <a:xfrm>
            <a:off x="990600" y="2819400"/>
            <a:ext cx="6858000" cy="3083921"/>
          </a:xfrm>
          <a:prstGeom prst="rect">
            <a:avLst/>
          </a:prstGeom>
          <a:noFill/>
          <a:ln w="9525">
            <a:noFill/>
            <a:miter lim="800000"/>
            <a:headEnd/>
            <a:tailEnd/>
          </a:ln>
        </p:spPr>
        <p:txBody>
          <a:bodyPr>
            <a:spAutoFit/>
          </a:bodyPr>
          <a:lstStyle/>
          <a:p>
            <a:pPr algn="ctr">
              <a:lnSpc>
                <a:spcPct val="90000"/>
              </a:lnSpc>
            </a:pPr>
            <a:r>
              <a:rPr lang="en-US" sz="5400" b="1" dirty="0"/>
              <a:t>Dynamic </a:t>
            </a:r>
          </a:p>
          <a:p>
            <a:pPr algn="ctr">
              <a:lnSpc>
                <a:spcPct val="90000"/>
              </a:lnSpc>
            </a:pPr>
            <a:r>
              <a:rPr lang="en-US" sz="5400" b="1" dirty="0"/>
              <a:t>Propeller </a:t>
            </a:r>
            <a:r>
              <a:rPr lang="en-US" sz="5400" b="1" dirty="0" smtClean="0"/>
              <a:t>Balancing Using the Model 1015 ProBalancer Sport</a:t>
            </a:r>
            <a:endParaRPr lang="en-US" sz="6000" b="1" dirty="0">
              <a:solidFill>
                <a:srgbClr val="F2DD0D"/>
              </a:solidFill>
            </a:endParaRPr>
          </a:p>
        </p:txBody>
      </p:sp>
      <p:sp>
        <p:nvSpPr>
          <p:cNvPr id="34823" name="Rectangle 1038"/>
          <p:cNvSpPr>
            <a:spLocks noChangeArrowheads="1"/>
          </p:cNvSpPr>
          <p:nvPr/>
        </p:nvSpPr>
        <p:spPr bwMode="auto">
          <a:xfrm>
            <a:off x="381000" y="6172200"/>
            <a:ext cx="5029200" cy="542925"/>
          </a:xfrm>
          <a:prstGeom prst="rect">
            <a:avLst/>
          </a:prstGeom>
          <a:noFill/>
          <a:ln w="9525">
            <a:noFill/>
            <a:miter lim="800000"/>
            <a:headEnd/>
            <a:tailEnd/>
          </a:ln>
        </p:spPr>
        <p:txBody>
          <a:bodyPr lIns="96661" tIns="48331" rIns="96661" bIns="48331"/>
          <a:lstStyle/>
          <a:p>
            <a:pPr defTabSz="1022350">
              <a:lnSpc>
                <a:spcPct val="70000"/>
              </a:lnSpc>
              <a:spcBef>
                <a:spcPct val="20000"/>
              </a:spcBef>
            </a:pPr>
            <a:r>
              <a:rPr lang="en-US" sz="1800" b="1" dirty="0"/>
              <a:t>Product Support </a:t>
            </a:r>
            <a:br>
              <a:rPr lang="en-US" sz="1800" b="1" dirty="0"/>
            </a:br>
            <a:r>
              <a:rPr lang="en-US" sz="1800" b="1" dirty="0"/>
              <a:t>ACES Systems/TEC Aviation </a:t>
            </a:r>
            <a:r>
              <a:rPr lang="en-US" sz="1800" b="1" dirty="0" smtClean="0"/>
              <a:t>Division</a:t>
            </a:r>
            <a:endParaRPr lang="en-US" sz="1800" b="1" dirty="0"/>
          </a:p>
        </p:txBody>
      </p:sp>
      <p:pic>
        <p:nvPicPr>
          <p:cNvPr id="6" name="Picture 9"/>
          <p:cNvPicPr>
            <a:picLocks noChangeAspect="1" noChangeArrowheads="1"/>
          </p:cNvPicPr>
          <p:nvPr/>
        </p:nvPicPr>
        <p:blipFill>
          <a:blip r:embed="rId4"/>
          <a:srcRect/>
          <a:stretch>
            <a:fillRect/>
          </a:stretch>
        </p:blipFill>
        <p:spPr bwMode="auto">
          <a:xfrm>
            <a:off x="6162675" y="6191250"/>
            <a:ext cx="2981325" cy="1123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sz="3000" smtClean="0"/>
              <a:t>The Basics of Vibration</a:t>
            </a:r>
            <a:br>
              <a:rPr lang="en-US" sz="3000" smtClean="0"/>
            </a:br>
            <a:r>
              <a:rPr lang="en-US" smtClean="0"/>
              <a:t>How It Is Measured</a:t>
            </a:r>
            <a:endParaRPr lang="en-US" b="0" smtClean="0"/>
          </a:p>
        </p:txBody>
      </p:sp>
      <p:sp>
        <p:nvSpPr>
          <p:cNvPr id="45060" name="Rectangle 3"/>
          <p:cNvSpPr>
            <a:spLocks noGrp="1" noChangeArrowheads="1"/>
          </p:cNvSpPr>
          <p:nvPr>
            <p:ph type="body" sz="half" idx="1"/>
          </p:nvPr>
        </p:nvSpPr>
        <p:spPr>
          <a:xfrm>
            <a:off x="363538" y="1905000"/>
            <a:ext cx="3971925" cy="4352925"/>
          </a:xfrm>
        </p:spPr>
        <p:txBody>
          <a:bodyPr/>
          <a:lstStyle/>
          <a:p>
            <a:r>
              <a:rPr lang="en-US" sz="3000" smtClean="0"/>
              <a:t>The vibration sensor generates a small voltage when the mass compresses the piezoelectric element. That voltage is proportional  to the force being exerted on the element.</a:t>
            </a:r>
          </a:p>
        </p:txBody>
      </p:sp>
      <p:pic>
        <p:nvPicPr>
          <p:cNvPr id="45061" name="Picture 4" descr="991"/>
          <p:cNvPicPr>
            <a:picLocks noGrp="1" noChangeAspect="1" noChangeArrowheads="1"/>
          </p:cNvPicPr>
          <p:nvPr>
            <p:ph type="clipArt" sz="half" idx="2"/>
          </p:nvPr>
        </p:nvPicPr>
        <p:blipFill>
          <a:blip r:embed="rId3"/>
          <a:srcRect t="11522" b="11522"/>
          <a:stretch>
            <a:fillRect/>
          </a:stretch>
        </p:blipFill>
        <p:spPr>
          <a:xfrm>
            <a:off x="4800600" y="1981200"/>
            <a:ext cx="3336925" cy="3424238"/>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lstStyle/>
          <a:p>
            <a:r>
              <a:rPr lang="en-US" sz="3000" smtClean="0"/>
              <a:t>The Basics of Vibration</a:t>
            </a:r>
            <a:br>
              <a:rPr lang="en-US" sz="3000" smtClean="0"/>
            </a:br>
            <a:r>
              <a:rPr lang="en-US" smtClean="0"/>
              <a:t>How It Is Measured</a:t>
            </a:r>
            <a:endParaRPr lang="en-US" b="0" smtClean="0"/>
          </a:p>
        </p:txBody>
      </p:sp>
      <p:sp>
        <p:nvSpPr>
          <p:cNvPr id="29699" name="Rectangle 3"/>
          <p:cNvSpPr>
            <a:spLocks noGrp="1" noChangeArrowheads="1"/>
          </p:cNvSpPr>
          <p:nvPr>
            <p:ph type="body" idx="1"/>
          </p:nvPr>
        </p:nvSpPr>
        <p:spPr/>
        <p:txBody>
          <a:bodyPr/>
          <a:lstStyle/>
          <a:p>
            <a:pPr>
              <a:defRPr/>
            </a:pPr>
            <a:r>
              <a:rPr lang="en-US" dirty="0" smtClean="0"/>
              <a:t>Sensor Type</a:t>
            </a:r>
          </a:p>
          <a:p>
            <a:pPr lvl="1">
              <a:defRPr/>
            </a:pPr>
            <a:r>
              <a:rPr lang="en-US" dirty="0" smtClean="0"/>
              <a:t>The ProBalancer Sport uses an accelerometer to measures the rate of change of velocity with time.</a:t>
            </a:r>
          </a:p>
          <a:p>
            <a:r>
              <a:rPr lang="en-US" dirty="0" smtClean="0"/>
              <a:t>Engineering Unit </a:t>
            </a:r>
          </a:p>
          <a:p>
            <a:pPr lvl="1"/>
            <a:r>
              <a:rPr lang="en-US" dirty="0" smtClean="0"/>
              <a:t>gs (equivalent gravities) 	- acceleration</a:t>
            </a:r>
          </a:p>
        </p:txBody>
      </p:sp>
      <p:graphicFrame>
        <p:nvGraphicFramePr>
          <p:cNvPr id="2050" name="Object 4"/>
          <p:cNvGraphicFramePr>
            <a:graphicFrameLocks noChangeAspect="1"/>
          </p:cNvGraphicFramePr>
          <p:nvPr/>
        </p:nvGraphicFramePr>
        <p:xfrm>
          <a:off x="7696200" y="3048000"/>
          <a:ext cx="935038" cy="1697038"/>
        </p:xfrm>
        <a:graphic>
          <a:graphicData uri="http://schemas.openxmlformats.org/presentationml/2006/ole">
            <p:oleObj spid="_x0000_s2050" name="Bitmap Image" r:id="rId4" imgW="876190" imgH="1590897" progId="PBrush">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r>
              <a:rPr lang="en-US" sz="3000" smtClean="0"/>
              <a:t>The Basics of Vibration</a:t>
            </a:r>
            <a:br>
              <a:rPr lang="en-US" sz="3000" smtClean="0"/>
            </a:br>
            <a:r>
              <a:rPr lang="en-US" smtClean="0"/>
              <a:t>How It Is Measured</a:t>
            </a:r>
            <a:endParaRPr lang="en-US" b="0" smtClean="0"/>
          </a:p>
        </p:txBody>
      </p:sp>
      <p:sp>
        <p:nvSpPr>
          <p:cNvPr id="48132" name="Rectangle 3"/>
          <p:cNvSpPr>
            <a:spLocks noGrp="1" noChangeArrowheads="1"/>
          </p:cNvSpPr>
          <p:nvPr>
            <p:ph type="body" idx="1"/>
          </p:nvPr>
        </p:nvSpPr>
        <p:spPr/>
        <p:txBody>
          <a:bodyPr/>
          <a:lstStyle/>
          <a:p>
            <a:r>
              <a:rPr lang="en-US" dirty="0" smtClean="0"/>
              <a:t>Sensor Characteristics</a:t>
            </a:r>
          </a:p>
          <a:p>
            <a:pPr lvl="1"/>
            <a:r>
              <a:rPr lang="en-US" dirty="0" smtClean="0"/>
              <a:t>Accelerometers</a:t>
            </a:r>
          </a:p>
          <a:p>
            <a:pPr lvl="2"/>
            <a:r>
              <a:rPr lang="en-US" dirty="0" smtClean="0"/>
              <a:t>Measure Acceleration </a:t>
            </a:r>
          </a:p>
          <a:p>
            <a:pPr lvl="2"/>
            <a:r>
              <a:rPr lang="en-US" dirty="0" smtClean="0"/>
              <a:t>Typically Reported in g’s</a:t>
            </a:r>
          </a:p>
          <a:p>
            <a:pPr lvl="2"/>
            <a:r>
              <a:rPr lang="en-US" dirty="0" smtClean="0"/>
              <a:t>More Sensitive to Higher Frequencies</a:t>
            </a:r>
          </a:p>
          <a:p>
            <a:pPr lvl="2"/>
            <a:r>
              <a:rPr lang="en-US" dirty="0" smtClean="0"/>
              <a:t>Directly Related to Force Caused by Unbalance</a:t>
            </a:r>
          </a:p>
          <a:p>
            <a:pPr lvl="2"/>
            <a:r>
              <a:rPr lang="en-US" dirty="0" smtClean="0"/>
              <a:t>Used in Balancing (after conversion to velocity or displacement)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sz="3000" smtClean="0"/>
              <a:t>The Basics of Vibration</a:t>
            </a:r>
            <a:br>
              <a:rPr lang="en-US" sz="3000" smtClean="0"/>
            </a:br>
            <a:r>
              <a:rPr lang="en-US" smtClean="0"/>
              <a:t>How We Correct It</a:t>
            </a:r>
            <a:endParaRPr lang="en-US" b="0" smtClean="0"/>
          </a:p>
        </p:txBody>
      </p:sp>
      <p:sp>
        <p:nvSpPr>
          <p:cNvPr id="50180" name="Rectangle 3"/>
          <p:cNvSpPr>
            <a:spLocks noGrp="1" noChangeArrowheads="1"/>
          </p:cNvSpPr>
          <p:nvPr>
            <p:ph type="body" idx="1"/>
          </p:nvPr>
        </p:nvSpPr>
        <p:spPr/>
        <p:txBody>
          <a:bodyPr/>
          <a:lstStyle/>
          <a:p>
            <a:r>
              <a:rPr lang="en-US" dirty="0" smtClean="0"/>
              <a:t>Improve manufacturing methods</a:t>
            </a:r>
          </a:p>
          <a:p>
            <a:r>
              <a:rPr lang="en-US" dirty="0" smtClean="0"/>
              <a:t>Remove and replace defective components</a:t>
            </a:r>
          </a:p>
          <a:p>
            <a:r>
              <a:rPr lang="en-US" dirty="0" smtClean="0"/>
              <a:t>Static Balance</a:t>
            </a:r>
          </a:p>
          <a:p>
            <a:r>
              <a:rPr lang="en-US" dirty="0" smtClean="0"/>
              <a:t>Static Balance + Dynamic Balance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p:txBody>
          <a:bodyPr/>
          <a:lstStyle/>
          <a:p>
            <a:r>
              <a:rPr lang="en-US" smtClean="0"/>
              <a:t>Overview</a:t>
            </a:r>
          </a:p>
        </p:txBody>
      </p:sp>
      <p:sp>
        <p:nvSpPr>
          <p:cNvPr id="37892" name="Rectangle 3"/>
          <p:cNvSpPr>
            <a:spLocks noGrp="1" noChangeArrowheads="1"/>
          </p:cNvSpPr>
          <p:nvPr>
            <p:ph type="body" idx="1"/>
          </p:nvPr>
        </p:nvSpPr>
        <p:spPr/>
        <p:txBody>
          <a:bodyPr/>
          <a:lstStyle/>
          <a:p>
            <a:r>
              <a:rPr lang="en-US" dirty="0" smtClean="0"/>
              <a:t>Understanding the Benefits of Balancing</a:t>
            </a:r>
          </a:p>
          <a:p>
            <a:pPr lvl="1"/>
            <a:r>
              <a:rPr lang="en-US" dirty="0" smtClean="0"/>
              <a:t>The negative effects of vibration</a:t>
            </a:r>
          </a:p>
          <a:p>
            <a:pPr lvl="1"/>
            <a:r>
              <a:rPr lang="en-US" dirty="0" smtClean="0"/>
              <a:t>How balancing effects service life and economy of operation</a:t>
            </a:r>
          </a:p>
          <a:p>
            <a:pPr lvl="1"/>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smtClean="0"/>
              <a:t>The Benefits of Balancing</a:t>
            </a:r>
          </a:p>
        </p:txBody>
      </p:sp>
      <p:sp>
        <p:nvSpPr>
          <p:cNvPr id="52228" name="Rectangle 3"/>
          <p:cNvSpPr>
            <a:spLocks noGrp="1" noChangeArrowheads="1"/>
          </p:cNvSpPr>
          <p:nvPr>
            <p:ph type="body" sz="half" idx="1"/>
          </p:nvPr>
        </p:nvSpPr>
        <p:spPr>
          <a:xfrm>
            <a:off x="363538" y="1905000"/>
            <a:ext cx="3971925" cy="4352925"/>
          </a:xfrm>
        </p:spPr>
        <p:txBody>
          <a:bodyPr/>
          <a:lstStyle/>
          <a:p>
            <a:r>
              <a:rPr lang="en-US" sz="3600" dirty="0" smtClean="0"/>
              <a:t>Reduces:</a:t>
            </a:r>
          </a:p>
          <a:p>
            <a:pPr lvl="1"/>
            <a:r>
              <a:rPr lang="en-US" sz="3200" dirty="0" smtClean="0"/>
              <a:t>Noise</a:t>
            </a:r>
          </a:p>
          <a:p>
            <a:pPr lvl="1"/>
            <a:r>
              <a:rPr lang="en-US" sz="3200" dirty="0" smtClean="0"/>
              <a:t>Vibration</a:t>
            </a:r>
          </a:p>
          <a:p>
            <a:pPr lvl="1"/>
            <a:r>
              <a:rPr lang="en-US" sz="3200" dirty="0" smtClean="0"/>
              <a:t>Airframe damage</a:t>
            </a:r>
          </a:p>
          <a:p>
            <a:pPr lvl="1"/>
            <a:r>
              <a:rPr lang="en-US" sz="3200" dirty="0" smtClean="0"/>
              <a:t>Avionics damage</a:t>
            </a:r>
          </a:p>
          <a:p>
            <a:pPr lvl="1"/>
            <a:r>
              <a:rPr lang="en-US" sz="3200" dirty="0" smtClean="0"/>
              <a:t>Fatigue and stress on passengers</a:t>
            </a:r>
          </a:p>
          <a:p>
            <a:pPr lvl="1"/>
            <a:endParaRPr lang="en-US" sz="2500" dirty="0" smtClean="0"/>
          </a:p>
        </p:txBody>
      </p:sp>
      <p:sp>
        <p:nvSpPr>
          <p:cNvPr id="52229" name="Rectangle 4"/>
          <p:cNvSpPr>
            <a:spLocks noGrp="1" noChangeArrowheads="1"/>
          </p:cNvSpPr>
          <p:nvPr>
            <p:ph type="body" sz="half" idx="2"/>
          </p:nvPr>
        </p:nvSpPr>
        <p:spPr/>
        <p:txBody>
          <a:bodyPr/>
          <a:lstStyle/>
          <a:p>
            <a:r>
              <a:rPr lang="en-US" sz="3600" dirty="0" smtClean="0"/>
              <a:t>Increases:</a:t>
            </a:r>
          </a:p>
          <a:p>
            <a:pPr lvl="1"/>
            <a:r>
              <a:rPr lang="en-US" sz="3200" dirty="0" smtClean="0"/>
              <a:t>Economy of operation</a:t>
            </a:r>
          </a:p>
          <a:p>
            <a:pPr lvl="1"/>
            <a:r>
              <a:rPr lang="en-US" sz="3200" dirty="0" smtClean="0"/>
              <a:t>Service life of airframe and components</a:t>
            </a:r>
          </a:p>
          <a:p>
            <a:pPr lvl="1"/>
            <a:r>
              <a:rPr lang="en-US" sz="3200" dirty="0" smtClean="0"/>
              <a:t>Comfort</a:t>
            </a:r>
          </a:p>
          <a:p>
            <a:pPr lvl="1"/>
            <a:endParaRPr lang="en-US" sz="2500"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smtClean="0"/>
              <a:t>Overview</a:t>
            </a:r>
          </a:p>
        </p:txBody>
      </p:sp>
      <p:sp>
        <p:nvSpPr>
          <p:cNvPr id="38916" name="Rectangle 3"/>
          <p:cNvSpPr>
            <a:spLocks noGrp="1" noChangeArrowheads="1"/>
          </p:cNvSpPr>
          <p:nvPr>
            <p:ph type="body" idx="1"/>
          </p:nvPr>
        </p:nvSpPr>
        <p:spPr/>
        <p:txBody>
          <a:bodyPr/>
          <a:lstStyle/>
          <a:p>
            <a:r>
              <a:rPr lang="en-US" dirty="0" smtClean="0"/>
              <a:t>Fundamentals for using the ProBalancer Sport for Dynamic Propeller Balancing</a:t>
            </a:r>
          </a:p>
          <a:p>
            <a:pPr lvl="1"/>
            <a:r>
              <a:rPr lang="en-US" dirty="0" smtClean="0"/>
              <a:t>When to balance</a:t>
            </a:r>
          </a:p>
          <a:p>
            <a:pPr lvl="1"/>
            <a:r>
              <a:rPr lang="en-US" dirty="0" smtClean="0"/>
              <a:t>Required equipment</a:t>
            </a:r>
          </a:p>
          <a:p>
            <a:pPr lvl="1"/>
            <a:r>
              <a:rPr lang="en-US" dirty="0" smtClean="0"/>
              <a:t>Setting up the equipment</a:t>
            </a:r>
          </a:p>
          <a:p>
            <a:pPr lvl="1"/>
            <a:r>
              <a:rPr lang="en-US" dirty="0" smtClean="0"/>
              <a:t>Data collection and processing</a:t>
            </a:r>
          </a:p>
          <a:p>
            <a:pPr lvl="1"/>
            <a:r>
              <a:rPr lang="en-US" dirty="0" smtClean="0"/>
              <a:t>The balancing process</a:t>
            </a:r>
          </a:p>
          <a:p>
            <a:pPr lvl="1"/>
            <a:r>
              <a:rPr lang="en-US" dirty="0" smtClean="0"/>
              <a:t>Avoiding the pitfalls</a:t>
            </a:r>
          </a:p>
          <a:p>
            <a:pPr lvl="1"/>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r>
              <a:rPr lang="en-US" sz="3000" smtClean="0"/>
              <a:t>Fundamentals of Balancing</a:t>
            </a:r>
            <a:br>
              <a:rPr lang="en-US" sz="3000" smtClean="0"/>
            </a:br>
            <a:r>
              <a:rPr lang="en-US" smtClean="0"/>
              <a:t>When to Balance</a:t>
            </a:r>
          </a:p>
        </p:txBody>
      </p:sp>
      <p:grpSp>
        <p:nvGrpSpPr>
          <p:cNvPr id="54276" name="Group 3"/>
          <p:cNvGrpSpPr>
            <a:grpSpLocks/>
          </p:cNvGrpSpPr>
          <p:nvPr/>
        </p:nvGrpSpPr>
        <p:grpSpPr bwMode="auto">
          <a:xfrm>
            <a:off x="133350" y="1990725"/>
            <a:ext cx="9102832" cy="4135438"/>
            <a:chOff x="60" y="1152"/>
            <a:chExt cx="6192" cy="3077"/>
          </a:xfrm>
        </p:grpSpPr>
        <p:sp>
          <p:nvSpPr>
            <p:cNvPr id="54277" name="Rectangle 4"/>
            <p:cNvSpPr>
              <a:spLocks noChangeArrowheads="1"/>
            </p:cNvSpPr>
            <p:nvPr/>
          </p:nvSpPr>
          <p:spPr bwMode="auto">
            <a:xfrm>
              <a:off x="1447" y="1584"/>
              <a:ext cx="672" cy="480"/>
            </a:xfrm>
            <a:prstGeom prst="rect">
              <a:avLst/>
            </a:prstGeom>
            <a:solidFill>
              <a:srgbClr val="FF9933"/>
            </a:solidFill>
            <a:ln w="9525">
              <a:solidFill>
                <a:schemeClr val="tx1"/>
              </a:solidFill>
              <a:miter lim="800000"/>
              <a:headEnd/>
              <a:tailEnd/>
            </a:ln>
          </p:spPr>
          <p:txBody>
            <a:bodyPr wrap="none" anchor="ctr"/>
            <a:lstStyle/>
            <a:p>
              <a:endParaRPr lang="en-US"/>
            </a:p>
          </p:txBody>
        </p:sp>
        <p:sp>
          <p:nvSpPr>
            <p:cNvPr id="54278" name="Rectangle 5"/>
            <p:cNvSpPr>
              <a:spLocks noChangeArrowheads="1"/>
            </p:cNvSpPr>
            <p:nvPr/>
          </p:nvSpPr>
          <p:spPr bwMode="auto">
            <a:xfrm>
              <a:off x="1447" y="2064"/>
              <a:ext cx="672" cy="672"/>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54279" name="Rectangle 6"/>
            <p:cNvSpPr>
              <a:spLocks noChangeArrowheads="1"/>
            </p:cNvSpPr>
            <p:nvPr/>
          </p:nvSpPr>
          <p:spPr bwMode="auto">
            <a:xfrm>
              <a:off x="1447" y="2736"/>
              <a:ext cx="672" cy="480"/>
            </a:xfrm>
            <a:prstGeom prst="rect">
              <a:avLst/>
            </a:prstGeom>
            <a:solidFill>
              <a:srgbClr val="CCFF33"/>
            </a:solidFill>
            <a:ln w="9525">
              <a:solidFill>
                <a:schemeClr val="tx1"/>
              </a:solidFill>
              <a:miter lim="800000"/>
              <a:headEnd/>
              <a:tailEnd/>
            </a:ln>
          </p:spPr>
          <p:txBody>
            <a:bodyPr wrap="none" anchor="ctr"/>
            <a:lstStyle/>
            <a:p>
              <a:endParaRPr lang="en-US"/>
            </a:p>
          </p:txBody>
        </p:sp>
        <p:sp>
          <p:nvSpPr>
            <p:cNvPr id="54280" name="Rectangle 7"/>
            <p:cNvSpPr>
              <a:spLocks noChangeArrowheads="1"/>
            </p:cNvSpPr>
            <p:nvPr/>
          </p:nvSpPr>
          <p:spPr bwMode="auto">
            <a:xfrm>
              <a:off x="1447" y="3216"/>
              <a:ext cx="672" cy="336"/>
            </a:xfrm>
            <a:prstGeom prst="rect">
              <a:avLst/>
            </a:prstGeom>
            <a:solidFill>
              <a:srgbClr val="66FF33"/>
            </a:solidFill>
            <a:ln w="9525">
              <a:solidFill>
                <a:schemeClr val="tx1"/>
              </a:solidFill>
              <a:miter lim="800000"/>
              <a:headEnd/>
              <a:tailEnd/>
            </a:ln>
          </p:spPr>
          <p:txBody>
            <a:bodyPr wrap="none" anchor="ctr"/>
            <a:lstStyle/>
            <a:p>
              <a:endParaRPr lang="en-US"/>
            </a:p>
          </p:txBody>
        </p:sp>
        <p:sp>
          <p:nvSpPr>
            <p:cNvPr id="54281" name="Rectangle 8"/>
            <p:cNvSpPr>
              <a:spLocks noChangeArrowheads="1"/>
            </p:cNvSpPr>
            <p:nvPr/>
          </p:nvSpPr>
          <p:spPr bwMode="auto">
            <a:xfrm>
              <a:off x="1447" y="3552"/>
              <a:ext cx="672" cy="288"/>
            </a:xfrm>
            <a:prstGeom prst="rect">
              <a:avLst/>
            </a:prstGeom>
            <a:solidFill>
              <a:srgbClr val="00CC00"/>
            </a:solidFill>
            <a:ln w="9525">
              <a:solidFill>
                <a:schemeClr val="tx1"/>
              </a:solidFill>
              <a:miter lim="800000"/>
              <a:headEnd/>
              <a:tailEnd/>
            </a:ln>
          </p:spPr>
          <p:txBody>
            <a:bodyPr wrap="none" anchor="ctr"/>
            <a:lstStyle/>
            <a:p>
              <a:endParaRPr lang="en-US"/>
            </a:p>
          </p:txBody>
        </p:sp>
        <p:sp>
          <p:nvSpPr>
            <p:cNvPr id="54282" name="Rectangle 9"/>
            <p:cNvSpPr>
              <a:spLocks noChangeArrowheads="1"/>
            </p:cNvSpPr>
            <p:nvPr/>
          </p:nvSpPr>
          <p:spPr bwMode="auto">
            <a:xfrm>
              <a:off x="1447" y="3840"/>
              <a:ext cx="672" cy="192"/>
            </a:xfrm>
            <a:prstGeom prst="rect">
              <a:avLst/>
            </a:prstGeom>
            <a:solidFill>
              <a:srgbClr val="008000"/>
            </a:solidFill>
            <a:ln w="9525">
              <a:solidFill>
                <a:schemeClr val="tx1"/>
              </a:solidFill>
              <a:miter lim="800000"/>
              <a:headEnd/>
              <a:tailEnd/>
            </a:ln>
          </p:spPr>
          <p:txBody>
            <a:bodyPr wrap="none" anchor="ctr"/>
            <a:lstStyle/>
            <a:p>
              <a:endParaRPr lang="en-US"/>
            </a:p>
          </p:txBody>
        </p:sp>
        <p:sp>
          <p:nvSpPr>
            <p:cNvPr id="54283" name="Line 10"/>
            <p:cNvSpPr>
              <a:spLocks noChangeShapeType="1"/>
            </p:cNvSpPr>
            <p:nvPr/>
          </p:nvSpPr>
          <p:spPr bwMode="auto">
            <a:xfrm flipH="1">
              <a:off x="1063" y="4032"/>
              <a:ext cx="288" cy="0"/>
            </a:xfrm>
            <a:prstGeom prst="line">
              <a:avLst/>
            </a:prstGeom>
            <a:noFill/>
            <a:ln w="9525">
              <a:solidFill>
                <a:schemeClr val="tx1"/>
              </a:solidFill>
              <a:round/>
              <a:headEnd/>
              <a:tailEnd/>
            </a:ln>
          </p:spPr>
          <p:txBody>
            <a:bodyPr wrap="none" anchor="ctr"/>
            <a:lstStyle/>
            <a:p>
              <a:endParaRPr lang="en-US"/>
            </a:p>
          </p:txBody>
        </p:sp>
        <p:sp>
          <p:nvSpPr>
            <p:cNvPr id="54284" name="Line 11"/>
            <p:cNvSpPr>
              <a:spLocks noChangeShapeType="1"/>
            </p:cNvSpPr>
            <p:nvPr/>
          </p:nvSpPr>
          <p:spPr bwMode="auto">
            <a:xfrm flipH="1">
              <a:off x="1063" y="3840"/>
              <a:ext cx="288" cy="0"/>
            </a:xfrm>
            <a:prstGeom prst="line">
              <a:avLst/>
            </a:prstGeom>
            <a:noFill/>
            <a:ln w="9525">
              <a:solidFill>
                <a:schemeClr val="tx1"/>
              </a:solidFill>
              <a:round/>
              <a:headEnd/>
              <a:tailEnd/>
            </a:ln>
          </p:spPr>
          <p:txBody>
            <a:bodyPr wrap="none" anchor="ctr"/>
            <a:lstStyle/>
            <a:p>
              <a:endParaRPr lang="en-US"/>
            </a:p>
          </p:txBody>
        </p:sp>
        <p:sp>
          <p:nvSpPr>
            <p:cNvPr id="54285" name="Line 12"/>
            <p:cNvSpPr>
              <a:spLocks noChangeShapeType="1"/>
            </p:cNvSpPr>
            <p:nvPr/>
          </p:nvSpPr>
          <p:spPr bwMode="auto">
            <a:xfrm flipH="1">
              <a:off x="1063" y="3552"/>
              <a:ext cx="288" cy="0"/>
            </a:xfrm>
            <a:prstGeom prst="line">
              <a:avLst/>
            </a:prstGeom>
            <a:noFill/>
            <a:ln w="9525">
              <a:solidFill>
                <a:schemeClr val="tx1"/>
              </a:solidFill>
              <a:round/>
              <a:headEnd/>
              <a:tailEnd/>
            </a:ln>
          </p:spPr>
          <p:txBody>
            <a:bodyPr wrap="none" anchor="ctr"/>
            <a:lstStyle/>
            <a:p>
              <a:endParaRPr lang="en-US"/>
            </a:p>
          </p:txBody>
        </p:sp>
        <p:sp>
          <p:nvSpPr>
            <p:cNvPr id="54286" name="Line 13"/>
            <p:cNvSpPr>
              <a:spLocks noChangeShapeType="1"/>
            </p:cNvSpPr>
            <p:nvPr/>
          </p:nvSpPr>
          <p:spPr bwMode="auto">
            <a:xfrm flipH="1">
              <a:off x="1063" y="3216"/>
              <a:ext cx="288" cy="0"/>
            </a:xfrm>
            <a:prstGeom prst="line">
              <a:avLst/>
            </a:prstGeom>
            <a:noFill/>
            <a:ln w="9525">
              <a:solidFill>
                <a:schemeClr val="tx1"/>
              </a:solidFill>
              <a:round/>
              <a:headEnd/>
              <a:tailEnd/>
            </a:ln>
          </p:spPr>
          <p:txBody>
            <a:bodyPr wrap="none" anchor="ctr"/>
            <a:lstStyle/>
            <a:p>
              <a:endParaRPr lang="en-US"/>
            </a:p>
          </p:txBody>
        </p:sp>
        <p:sp>
          <p:nvSpPr>
            <p:cNvPr id="54287" name="Line 14"/>
            <p:cNvSpPr>
              <a:spLocks noChangeShapeType="1"/>
            </p:cNvSpPr>
            <p:nvPr/>
          </p:nvSpPr>
          <p:spPr bwMode="auto">
            <a:xfrm flipH="1">
              <a:off x="1063" y="2736"/>
              <a:ext cx="288" cy="0"/>
            </a:xfrm>
            <a:prstGeom prst="line">
              <a:avLst/>
            </a:prstGeom>
            <a:noFill/>
            <a:ln w="9525">
              <a:solidFill>
                <a:schemeClr val="tx1"/>
              </a:solidFill>
              <a:round/>
              <a:headEnd/>
              <a:tailEnd/>
            </a:ln>
          </p:spPr>
          <p:txBody>
            <a:bodyPr wrap="none" anchor="ctr"/>
            <a:lstStyle/>
            <a:p>
              <a:endParaRPr lang="en-US"/>
            </a:p>
          </p:txBody>
        </p:sp>
        <p:sp>
          <p:nvSpPr>
            <p:cNvPr id="54288" name="Line 15"/>
            <p:cNvSpPr>
              <a:spLocks noChangeShapeType="1"/>
            </p:cNvSpPr>
            <p:nvPr/>
          </p:nvSpPr>
          <p:spPr bwMode="auto">
            <a:xfrm flipH="1">
              <a:off x="1063" y="2064"/>
              <a:ext cx="288" cy="0"/>
            </a:xfrm>
            <a:prstGeom prst="line">
              <a:avLst/>
            </a:prstGeom>
            <a:noFill/>
            <a:ln w="9525">
              <a:solidFill>
                <a:schemeClr val="tx1"/>
              </a:solidFill>
              <a:round/>
              <a:headEnd/>
              <a:tailEnd/>
            </a:ln>
          </p:spPr>
          <p:txBody>
            <a:bodyPr wrap="none" anchor="ctr"/>
            <a:lstStyle/>
            <a:p>
              <a:endParaRPr lang="en-US"/>
            </a:p>
          </p:txBody>
        </p:sp>
        <p:sp>
          <p:nvSpPr>
            <p:cNvPr id="54289" name="Line 16"/>
            <p:cNvSpPr>
              <a:spLocks noChangeShapeType="1"/>
            </p:cNvSpPr>
            <p:nvPr/>
          </p:nvSpPr>
          <p:spPr bwMode="auto">
            <a:xfrm flipH="1">
              <a:off x="1063" y="1576"/>
              <a:ext cx="288" cy="0"/>
            </a:xfrm>
            <a:prstGeom prst="line">
              <a:avLst/>
            </a:prstGeom>
            <a:noFill/>
            <a:ln w="9525">
              <a:solidFill>
                <a:schemeClr val="tx1"/>
              </a:solidFill>
              <a:round/>
              <a:headEnd/>
              <a:tailEnd/>
            </a:ln>
          </p:spPr>
          <p:txBody>
            <a:bodyPr wrap="none" anchor="ctr"/>
            <a:lstStyle/>
            <a:p>
              <a:endParaRPr lang="en-US"/>
            </a:p>
          </p:txBody>
        </p:sp>
        <p:sp>
          <p:nvSpPr>
            <p:cNvPr id="54290" name="Line 17"/>
            <p:cNvSpPr>
              <a:spLocks noChangeShapeType="1"/>
            </p:cNvSpPr>
            <p:nvPr/>
          </p:nvSpPr>
          <p:spPr bwMode="auto">
            <a:xfrm flipH="1">
              <a:off x="2215" y="2064"/>
              <a:ext cx="288" cy="0"/>
            </a:xfrm>
            <a:prstGeom prst="line">
              <a:avLst/>
            </a:prstGeom>
            <a:noFill/>
            <a:ln w="9525">
              <a:solidFill>
                <a:schemeClr val="tx1"/>
              </a:solidFill>
              <a:round/>
              <a:headEnd/>
              <a:tailEnd/>
            </a:ln>
          </p:spPr>
          <p:txBody>
            <a:bodyPr wrap="none" anchor="ctr"/>
            <a:lstStyle/>
            <a:p>
              <a:endParaRPr lang="en-US"/>
            </a:p>
          </p:txBody>
        </p:sp>
        <p:sp>
          <p:nvSpPr>
            <p:cNvPr id="54291" name="Line 18"/>
            <p:cNvSpPr>
              <a:spLocks noChangeShapeType="1"/>
            </p:cNvSpPr>
            <p:nvPr/>
          </p:nvSpPr>
          <p:spPr bwMode="auto">
            <a:xfrm flipH="1">
              <a:off x="2215" y="2736"/>
              <a:ext cx="288" cy="0"/>
            </a:xfrm>
            <a:prstGeom prst="line">
              <a:avLst/>
            </a:prstGeom>
            <a:noFill/>
            <a:ln w="9525">
              <a:solidFill>
                <a:schemeClr val="tx1"/>
              </a:solidFill>
              <a:round/>
              <a:headEnd/>
              <a:tailEnd/>
            </a:ln>
          </p:spPr>
          <p:txBody>
            <a:bodyPr wrap="none" anchor="ctr"/>
            <a:lstStyle/>
            <a:p>
              <a:endParaRPr lang="en-US"/>
            </a:p>
          </p:txBody>
        </p:sp>
        <p:sp>
          <p:nvSpPr>
            <p:cNvPr id="54292" name="Line 19"/>
            <p:cNvSpPr>
              <a:spLocks noChangeShapeType="1"/>
            </p:cNvSpPr>
            <p:nvPr/>
          </p:nvSpPr>
          <p:spPr bwMode="auto">
            <a:xfrm flipH="1">
              <a:off x="2215" y="3216"/>
              <a:ext cx="288" cy="0"/>
            </a:xfrm>
            <a:prstGeom prst="line">
              <a:avLst/>
            </a:prstGeom>
            <a:noFill/>
            <a:ln w="9525">
              <a:solidFill>
                <a:schemeClr val="tx1"/>
              </a:solidFill>
              <a:round/>
              <a:headEnd/>
              <a:tailEnd/>
            </a:ln>
          </p:spPr>
          <p:txBody>
            <a:bodyPr wrap="none" anchor="ctr"/>
            <a:lstStyle/>
            <a:p>
              <a:endParaRPr lang="en-US"/>
            </a:p>
          </p:txBody>
        </p:sp>
        <p:sp>
          <p:nvSpPr>
            <p:cNvPr id="54293" name="Line 20"/>
            <p:cNvSpPr>
              <a:spLocks noChangeShapeType="1"/>
            </p:cNvSpPr>
            <p:nvPr/>
          </p:nvSpPr>
          <p:spPr bwMode="auto">
            <a:xfrm flipH="1">
              <a:off x="2215" y="3552"/>
              <a:ext cx="288" cy="0"/>
            </a:xfrm>
            <a:prstGeom prst="line">
              <a:avLst/>
            </a:prstGeom>
            <a:noFill/>
            <a:ln w="9525">
              <a:solidFill>
                <a:schemeClr val="tx1"/>
              </a:solidFill>
              <a:round/>
              <a:headEnd/>
              <a:tailEnd/>
            </a:ln>
          </p:spPr>
          <p:txBody>
            <a:bodyPr wrap="none" anchor="ctr"/>
            <a:lstStyle/>
            <a:p>
              <a:endParaRPr lang="en-US"/>
            </a:p>
          </p:txBody>
        </p:sp>
        <p:sp>
          <p:nvSpPr>
            <p:cNvPr id="54294" name="Line 21"/>
            <p:cNvSpPr>
              <a:spLocks noChangeShapeType="1"/>
            </p:cNvSpPr>
            <p:nvPr/>
          </p:nvSpPr>
          <p:spPr bwMode="auto">
            <a:xfrm flipH="1">
              <a:off x="2215" y="3840"/>
              <a:ext cx="288" cy="0"/>
            </a:xfrm>
            <a:prstGeom prst="line">
              <a:avLst/>
            </a:prstGeom>
            <a:noFill/>
            <a:ln w="9525">
              <a:solidFill>
                <a:schemeClr val="tx1"/>
              </a:solidFill>
              <a:round/>
              <a:headEnd/>
              <a:tailEnd/>
            </a:ln>
          </p:spPr>
          <p:txBody>
            <a:bodyPr wrap="none" anchor="ctr"/>
            <a:lstStyle/>
            <a:p>
              <a:endParaRPr lang="en-US"/>
            </a:p>
          </p:txBody>
        </p:sp>
        <p:sp>
          <p:nvSpPr>
            <p:cNvPr id="54295" name="Line 22"/>
            <p:cNvSpPr>
              <a:spLocks noChangeShapeType="1"/>
            </p:cNvSpPr>
            <p:nvPr/>
          </p:nvSpPr>
          <p:spPr bwMode="auto">
            <a:xfrm flipH="1">
              <a:off x="2215" y="1576"/>
              <a:ext cx="288" cy="0"/>
            </a:xfrm>
            <a:prstGeom prst="line">
              <a:avLst/>
            </a:prstGeom>
            <a:noFill/>
            <a:ln w="9525">
              <a:solidFill>
                <a:schemeClr val="tx1"/>
              </a:solidFill>
              <a:round/>
              <a:headEnd/>
              <a:tailEnd/>
            </a:ln>
          </p:spPr>
          <p:txBody>
            <a:bodyPr wrap="none" anchor="ctr"/>
            <a:lstStyle/>
            <a:p>
              <a:endParaRPr lang="en-US"/>
            </a:p>
          </p:txBody>
        </p:sp>
        <p:sp>
          <p:nvSpPr>
            <p:cNvPr id="54296" name="Text Box 23"/>
            <p:cNvSpPr txBox="1">
              <a:spLocks noChangeArrowheads="1"/>
            </p:cNvSpPr>
            <p:nvPr/>
          </p:nvSpPr>
          <p:spPr bwMode="auto">
            <a:xfrm>
              <a:off x="60" y="1431"/>
              <a:ext cx="840" cy="340"/>
            </a:xfrm>
            <a:prstGeom prst="rect">
              <a:avLst/>
            </a:prstGeom>
            <a:noFill/>
            <a:ln w="9525">
              <a:noFill/>
              <a:miter lim="800000"/>
              <a:headEnd/>
              <a:tailEnd/>
            </a:ln>
          </p:spPr>
          <p:txBody>
            <a:bodyPr wrap="none">
              <a:spAutoFit/>
            </a:bodyPr>
            <a:lstStyle/>
            <a:p>
              <a:r>
                <a:rPr lang="en-US"/>
                <a:t>1.25 IPS</a:t>
              </a:r>
            </a:p>
          </p:txBody>
        </p:sp>
        <p:sp>
          <p:nvSpPr>
            <p:cNvPr id="54297" name="Text Box 24"/>
            <p:cNvSpPr txBox="1">
              <a:spLocks noChangeArrowheads="1"/>
            </p:cNvSpPr>
            <p:nvPr/>
          </p:nvSpPr>
          <p:spPr bwMode="auto">
            <a:xfrm>
              <a:off x="60" y="1922"/>
              <a:ext cx="840" cy="340"/>
            </a:xfrm>
            <a:prstGeom prst="rect">
              <a:avLst/>
            </a:prstGeom>
            <a:noFill/>
            <a:ln w="9525">
              <a:noFill/>
              <a:miter lim="800000"/>
              <a:headEnd/>
              <a:tailEnd/>
            </a:ln>
          </p:spPr>
          <p:txBody>
            <a:bodyPr wrap="none">
              <a:spAutoFit/>
            </a:bodyPr>
            <a:lstStyle/>
            <a:p>
              <a:r>
                <a:rPr lang="en-US"/>
                <a:t>1.00 IPS</a:t>
              </a:r>
            </a:p>
          </p:txBody>
        </p:sp>
        <p:sp>
          <p:nvSpPr>
            <p:cNvPr id="54298" name="Text Box 25"/>
            <p:cNvSpPr txBox="1">
              <a:spLocks noChangeArrowheads="1"/>
            </p:cNvSpPr>
            <p:nvPr/>
          </p:nvSpPr>
          <p:spPr bwMode="auto">
            <a:xfrm>
              <a:off x="167" y="2593"/>
              <a:ext cx="736" cy="340"/>
            </a:xfrm>
            <a:prstGeom prst="rect">
              <a:avLst/>
            </a:prstGeom>
            <a:noFill/>
            <a:ln w="9525">
              <a:noFill/>
              <a:miter lim="800000"/>
              <a:headEnd/>
              <a:tailEnd/>
            </a:ln>
          </p:spPr>
          <p:txBody>
            <a:bodyPr wrap="none">
              <a:spAutoFit/>
            </a:bodyPr>
            <a:lstStyle/>
            <a:p>
              <a:r>
                <a:rPr lang="en-US"/>
                <a:t>.50 IPS</a:t>
              </a:r>
            </a:p>
          </p:txBody>
        </p:sp>
        <p:sp>
          <p:nvSpPr>
            <p:cNvPr id="54299" name="Text Box 26"/>
            <p:cNvSpPr txBox="1">
              <a:spLocks noChangeArrowheads="1"/>
            </p:cNvSpPr>
            <p:nvPr/>
          </p:nvSpPr>
          <p:spPr bwMode="auto">
            <a:xfrm>
              <a:off x="167" y="3074"/>
              <a:ext cx="736" cy="340"/>
            </a:xfrm>
            <a:prstGeom prst="rect">
              <a:avLst/>
            </a:prstGeom>
            <a:noFill/>
            <a:ln w="9525">
              <a:noFill/>
              <a:miter lim="800000"/>
              <a:headEnd/>
              <a:tailEnd/>
            </a:ln>
          </p:spPr>
          <p:txBody>
            <a:bodyPr wrap="none">
              <a:spAutoFit/>
            </a:bodyPr>
            <a:lstStyle/>
            <a:p>
              <a:r>
                <a:rPr lang="en-US"/>
                <a:t>.25 IPS</a:t>
              </a:r>
            </a:p>
          </p:txBody>
        </p:sp>
        <p:sp>
          <p:nvSpPr>
            <p:cNvPr id="54300" name="Text Box 27"/>
            <p:cNvSpPr txBox="1">
              <a:spLocks noChangeArrowheads="1"/>
            </p:cNvSpPr>
            <p:nvPr/>
          </p:nvSpPr>
          <p:spPr bwMode="auto">
            <a:xfrm>
              <a:off x="167" y="3408"/>
              <a:ext cx="736" cy="340"/>
            </a:xfrm>
            <a:prstGeom prst="rect">
              <a:avLst/>
            </a:prstGeom>
            <a:noFill/>
            <a:ln w="9525">
              <a:noFill/>
              <a:miter lim="800000"/>
              <a:headEnd/>
              <a:tailEnd/>
            </a:ln>
          </p:spPr>
          <p:txBody>
            <a:bodyPr wrap="none">
              <a:spAutoFit/>
            </a:bodyPr>
            <a:lstStyle/>
            <a:p>
              <a:r>
                <a:rPr lang="en-US" dirty="0"/>
                <a:t>.15 IPS</a:t>
              </a:r>
            </a:p>
          </p:txBody>
        </p:sp>
        <p:sp>
          <p:nvSpPr>
            <p:cNvPr id="54301" name="Text Box 28"/>
            <p:cNvSpPr txBox="1">
              <a:spLocks noChangeArrowheads="1"/>
            </p:cNvSpPr>
            <p:nvPr/>
          </p:nvSpPr>
          <p:spPr bwMode="auto">
            <a:xfrm>
              <a:off x="167" y="3695"/>
              <a:ext cx="736" cy="340"/>
            </a:xfrm>
            <a:prstGeom prst="rect">
              <a:avLst/>
            </a:prstGeom>
            <a:noFill/>
            <a:ln w="9525">
              <a:noFill/>
              <a:miter lim="800000"/>
              <a:headEnd/>
              <a:tailEnd/>
            </a:ln>
          </p:spPr>
          <p:txBody>
            <a:bodyPr wrap="none">
              <a:spAutoFit/>
            </a:bodyPr>
            <a:lstStyle/>
            <a:p>
              <a:r>
                <a:rPr lang="en-US" dirty="0"/>
                <a:t>.07 IPS</a:t>
              </a:r>
            </a:p>
          </p:txBody>
        </p:sp>
        <p:sp>
          <p:nvSpPr>
            <p:cNvPr id="54302" name="Text Box 29"/>
            <p:cNvSpPr txBox="1">
              <a:spLocks noChangeArrowheads="1"/>
            </p:cNvSpPr>
            <p:nvPr/>
          </p:nvSpPr>
          <p:spPr bwMode="auto">
            <a:xfrm>
              <a:off x="327" y="3889"/>
              <a:ext cx="581" cy="340"/>
            </a:xfrm>
            <a:prstGeom prst="rect">
              <a:avLst/>
            </a:prstGeom>
            <a:noFill/>
            <a:ln w="9525">
              <a:noFill/>
              <a:miter lim="800000"/>
              <a:headEnd/>
              <a:tailEnd/>
            </a:ln>
          </p:spPr>
          <p:txBody>
            <a:bodyPr wrap="none">
              <a:spAutoFit/>
            </a:bodyPr>
            <a:lstStyle/>
            <a:p>
              <a:r>
                <a:rPr lang="en-US" dirty="0"/>
                <a:t>0 IPS</a:t>
              </a:r>
            </a:p>
          </p:txBody>
        </p:sp>
        <p:sp>
          <p:nvSpPr>
            <p:cNvPr id="54303" name="Rectangle 30"/>
            <p:cNvSpPr>
              <a:spLocks noChangeArrowheads="1"/>
            </p:cNvSpPr>
            <p:nvPr/>
          </p:nvSpPr>
          <p:spPr bwMode="auto">
            <a:xfrm>
              <a:off x="1447" y="1152"/>
              <a:ext cx="672" cy="432"/>
            </a:xfrm>
            <a:prstGeom prst="rect">
              <a:avLst/>
            </a:prstGeom>
            <a:solidFill>
              <a:srgbClr val="FF0000"/>
            </a:solidFill>
            <a:ln w="9525">
              <a:solidFill>
                <a:schemeClr val="tx1"/>
              </a:solidFill>
              <a:miter lim="800000"/>
              <a:headEnd/>
              <a:tailEnd/>
            </a:ln>
          </p:spPr>
          <p:txBody>
            <a:bodyPr wrap="none" anchor="ctr"/>
            <a:lstStyle/>
            <a:p>
              <a:endParaRPr lang="en-US"/>
            </a:p>
          </p:txBody>
        </p:sp>
        <p:sp>
          <p:nvSpPr>
            <p:cNvPr id="54304" name="Text Box 31"/>
            <p:cNvSpPr txBox="1">
              <a:spLocks noChangeArrowheads="1"/>
            </p:cNvSpPr>
            <p:nvPr/>
          </p:nvSpPr>
          <p:spPr bwMode="auto">
            <a:xfrm>
              <a:off x="2509" y="3696"/>
              <a:ext cx="2560" cy="344"/>
            </a:xfrm>
            <a:prstGeom prst="rect">
              <a:avLst/>
            </a:prstGeom>
            <a:noFill/>
            <a:ln w="9525">
              <a:noFill/>
              <a:miter lim="800000"/>
              <a:headEnd/>
              <a:tailEnd/>
            </a:ln>
          </p:spPr>
          <p:txBody>
            <a:bodyPr wrap="none">
              <a:spAutoFit/>
            </a:bodyPr>
            <a:lstStyle/>
            <a:p>
              <a:r>
                <a:rPr lang="en-US" dirty="0" smtClean="0"/>
                <a:t>Good </a:t>
              </a:r>
              <a:r>
                <a:rPr lang="en-US" dirty="0"/>
                <a:t>- Not felt by occupants</a:t>
              </a:r>
            </a:p>
          </p:txBody>
        </p:sp>
        <p:sp>
          <p:nvSpPr>
            <p:cNvPr id="54305" name="Text Box 32"/>
            <p:cNvSpPr txBox="1">
              <a:spLocks noChangeArrowheads="1"/>
            </p:cNvSpPr>
            <p:nvPr/>
          </p:nvSpPr>
          <p:spPr bwMode="auto">
            <a:xfrm>
              <a:off x="2509" y="1882"/>
              <a:ext cx="3743" cy="344"/>
            </a:xfrm>
            <a:prstGeom prst="rect">
              <a:avLst/>
            </a:prstGeom>
            <a:noFill/>
            <a:ln w="9525">
              <a:noFill/>
              <a:miter lim="800000"/>
              <a:headEnd/>
              <a:tailEnd/>
            </a:ln>
          </p:spPr>
          <p:txBody>
            <a:bodyPr wrap="none">
              <a:spAutoFit/>
            </a:bodyPr>
            <a:lstStyle/>
            <a:p>
              <a:r>
                <a:rPr lang="en-US" dirty="0"/>
                <a:t>Very Rough </a:t>
              </a:r>
              <a:r>
                <a:rPr lang="en-US" dirty="0" smtClean="0"/>
                <a:t>– Static balance </a:t>
              </a:r>
              <a:r>
                <a:rPr lang="en-US" dirty="0"/>
                <a:t>recommended</a:t>
              </a:r>
            </a:p>
          </p:txBody>
        </p:sp>
        <p:sp>
          <p:nvSpPr>
            <p:cNvPr id="54306" name="Text Box 33"/>
            <p:cNvSpPr txBox="1">
              <a:spLocks noChangeArrowheads="1"/>
            </p:cNvSpPr>
            <p:nvPr/>
          </p:nvSpPr>
          <p:spPr bwMode="auto">
            <a:xfrm>
              <a:off x="2509" y="1428"/>
              <a:ext cx="2472" cy="340"/>
            </a:xfrm>
            <a:prstGeom prst="rect">
              <a:avLst/>
            </a:prstGeom>
            <a:noFill/>
            <a:ln w="9525">
              <a:noFill/>
              <a:miter lim="800000"/>
              <a:headEnd/>
              <a:tailEnd/>
            </a:ln>
          </p:spPr>
          <p:txBody>
            <a:bodyPr wrap="none">
              <a:spAutoFit/>
            </a:bodyPr>
            <a:lstStyle/>
            <a:p>
              <a:r>
                <a:rPr lang="en-US" dirty="0"/>
                <a:t>Danger - Remove and Static</a:t>
              </a:r>
            </a:p>
          </p:txBody>
        </p:sp>
        <p:sp>
          <p:nvSpPr>
            <p:cNvPr id="54307" name="Text Box 34"/>
            <p:cNvSpPr txBox="1">
              <a:spLocks noChangeArrowheads="1"/>
            </p:cNvSpPr>
            <p:nvPr/>
          </p:nvSpPr>
          <p:spPr bwMode="auto">
            <a:xfrm>
              <a:off x="2509" y="3073"/>
              <a:ext cx="2892" cy="340"/>
            </a:xfrm>
            <a:prstGeom prst="rect">
              <a:avLst/>
            </a:prstGeom>
            <a:noFill/>
            <a:ln w="9525">
              <a:noFill/>
              <a:miter lim="800000"/>
              <a:headEnd/>
              <a:tailEnd/>
            </a:ln>
          </p:spPr>
          <p:txBody>
            <a:bodyPr wrap="none">
              <a:spAutoFit/>
            </a:bodyPr>
            <a:lstStyle/>
            <a:p>
              <a:r>
                <a:rPr lang="en-US" dirty="0"/>
                <a:t>Slightly Rough - Balance for ride</a:t>
              </a:r>
            </a:p>
          </p:txBody>
        </p:sp>
        <p:sp>
          <p:nvSpPr>
            <p:cNvPr id="54308" name="Text Box 35"/>
            <p:cNvSpPr txBox="1">
              <a:spLocks noChangeArrowheads="1"/>
            </p:cNvSpPr>
            <p:nvPr/>
          </p:nvSpPr>
          <p:spPr bwMode="auto">
            <a:xfrm>
              <a:off x="2509" y="3413"/>
              <a:ext cx="2737" cy="340"/>
            </a:xfrm>
            <a:prstGeom prst="rect">
              <a:avLst/>
            </a:prstGeom>
            <a:noFill/>
            <a:ln w="9525">
              <a:noFill/>
              <a:miter lim="800000"/>
              <a:headEnd/>
              <a:tailEnd/>
            </a:ln>
          </p:spPr>
          <p:txBody>
            <a:bodyPr wrap="none">
              <a:spAutoFit/>
            </a:bodyPr>
            <a:lstStyle/>
            <a:p>
              <a:r>
                <a:rPr lang="en-US" dirty="0"/>
                <a:t>Fair - Maximum after Dynamic</a:t>
              </a:r>
            </a:p>
          </p:txBody>
        </p:sp>
      </p:grpSp>
      <p:sp>
        <p:nvSpPr>
          <p:cNvPr id="37" name="Text Box 32"/>
          <p:cNvSpPr txBox="1">
            <a:spLocks noChangeArrowheads="1"/>
          </p:cNvSpPr>
          <p:nvPr/>
        </p:nvSpPr>
        <p:spPr bwMode="auto">
          <a:xfrm>
            <a:off x="3733800" y="3886200"/>
            <a:ext cx="5272597" cy="461665"/>
          </a:xfrm>
          <a:prstGeom prst="rect">
            <a:avLst/>
          </a:prstGeom>
          <a:noFill/>
          <a:ln w="9525">
            <a:noFill/>
            <a:miter lim="800000"/>
            <a:headEnd/>
            <a:tailEnd/>
          </a:ln>
        </p:spPr>
        <p:txBody>
          <a:bodyPr wrap="none">
            <a:spAutoFit/>
          </a:bodyPr>
          <a:lstStyle/>
          <a:p>
            <a:r>
              <a:rPr lang="en-US" dirty="0" smtClean="0"/>
              <a:t>Rough – Dynamic balance </a:t>
            </a:r>
            <a:r>
              <a:rPr lang="en-US" dirty="0"/>
              <a:t>recommended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r>
              <a:rPr lang="en-US" sz="3000" smtClean="0"/>
              <a:t>Fundamentals of Balancing</a:t>
            </a:r>
            <a:br>
              <a:rPr lang="en-US" sz="3000" smtClean="0"/>
            </a:br>
            <a:r>
              <a:rPr lang="en-US" smtClean="0"/>
              <a:t>When to Balance</a:t>
            </a:r>
          </a:p>
        </p:txBody>
      </p:sp>
      <p:sp>
        <p:nvSpPr>
          <p:cNvPr id="55300" name="Text Box 3"/>
          <p:cNvSpPr txBox="1">
            <a:spLocks noChangeArrowheads="1"/>
          </p:cNvSpPr>
          <p:nvPr/>
        </p:nvSpPr>
        <p:spPr bwMode="auto">
          <a:xfrm>
            <a:off x="1295400" y="1876485"/>
            <a:ext cx="6035675" cy="3416320"/>
          </a:xfrm>
          <a:prstGeom prst="rect">
            <a:avLst/>
          </a:prstGeom>
          <a:noFill/>
          <a:ln w="9525">
            <a:noFill/>
            <a:miter lim="800000"/>
            <a:headEnd/>
            <a:tailEnd/>
          </a:ln>
        </p:spPr>
        <p:txBody>
          <a:bodyPr>
            <a:spAutoFit/>
          </a:bodyPr>
          <a:lstStyle/>
          <a:p>
            <a:pPr>
              <a:buClr>
                <a:schemeClr val="tx1"/>
              </a:buClr>
            </a:pPr>
            <a:r>
              <a:rPr lang="en-US" dirty="0" smtClean="0">
                <a:latin typeface="Arial" charset="0"/>
              </a:rPr>
              <a:t>An example of a manufacturer’s balancing recommendation.</a:t>
            </a:r>
          </a:p>
          <a:p>
            <a:pPr>
              <a:buClr>
                <a:schemeClr val="tx1"/>
              </a:buClr>
              <a:buFontTx/>
              <a:buChar char="•"/>
            </a:pPr>
            <a:r>
              <a:rPr lang="en-US" dirty="0" smtClean="0">
                <a:latin typeface="Arial" charset="0"/>
              </a:rPr>
              <a:t>  </a:t>
            </a:r>
            <a:r>
              <a:rPr lang="en-US" dirty="0"/>
              <a:t>McCauley Service Letter 1989-4D</a:t>
            </a:r>
          </a:p>
          <a:p>
            <a:pPr lvl="1">
              <a:buClr>
                <a:schemeClr val="tx1"/>
              </a:buClr>
              <a:buFont typeface="Times New Roman" pitchFamily="18" charset="0"/>
              <a:buChar char="–"/>
            </a:pPr>
            <a:r>
              <a:rPr lang="en-US" dirty="0" smtClean="0"/>
              <a:t>  </a:t>
            </a:r>
            <a:r>
              <a:rPr lang="en-US" dirty="0"/>
              <a:t>Revised July 20, 2001</a:t>
            </a:r>
          </a:p>
          <a:p>
            <a:pPr lvl="1">
              <a:buClr>
                <a:schemeClr val="tx1"/>
              </a:buClr>
              <a:buFont typeface="Times New Roman" pitchFamily="18" charset="0"/>
              <a:buChar char="–"/>
            </a:pPr>
            <a:r>
              <a:rPr lang="en-US" dirty="0" smtClean="0"/>
              <a:t>  </a:t>
            </a:r>
            <a:r>
              <a:rPr lang="en-US" dirty="0"/>
              <a:t>Endorses dynamic balance </a:t>
            </a:r>
            <a:r>
              <a:rPr lang="en-US" dirty="0" smtClean="0"/>
              <a:t>on propellers </a:t>
            </a:r>
            <a:r>
              <a:rPr lang="en-US" dirty="0"/>
              <a:t>installed on piston </a:t>
            </a:r>
            <a:r>
              <a:rPr lang="en-US" dirty="0" smtClean="0"/>
              <a:t>and turbine </a:t>
            </a:r>
            <a:r>
              <a:rPr lang="en-US" dirty="0"/>
              <a:t>powered aircraft.</a:t>
            </a:r>
          </a:p>
          <a:p>
            <a:pPr lvl="1">
              <a:buClr>
                <a:schemeClr val="tx1"/>
              </a:buClr>
              <a:buFont typeface="Times New Roman" pitchFamily="18" charset="0"/>
              <a:buChar char="–"/>
            </a:pPr>
            <a:r>
              <a:rPr lang="en-US" dirty="0" smtClean="0"/>
              <a:t>  </a:t>
            </a:r>
            <a:r>
              <a:rPr lang="en-US" dirty="0"/>
              <a:t>Over 0.8 IPS initial reading - list </a:t>
            </a:r>
            <a:r>
              <a:rPr lang="en-US" dirty="0" smtClean="0"/>
              <a:t>of corrective </a:t>
            </a:r>
            <a:r>
              <a:rPr lang="en-US" dirty="0"/>
              <a:t>actions</a:t>
            </a:r>
            <a:r>
              <a:rPr lang="en-US" dirty="0" smtClean="0"/>
              <a: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r>
              <a:rPr lang="en-US" sz="3000" smtClean="0"/>
              <a:t>Fundamentals of Balancing</a:t>
            </a:r>
            <a:br>
              <a:rPr lang="en-US" sz="3000" smtClean="0"/>
            </a:br>
            <a:r>
              <a:rPr lang="en-US" smtClean="0"/>
              <a:t>When to Balance</a:t>
            </a:r>
          </a:p>
        </p:txBody>
      </p:sp>
      <p:sp>
        <p:nvSpPr>
          <p:cNvPr id="56324" name="Text Box 3"/>
          <p:cNvSpPr txBox="1">
            <a:spLocks noChangeArrowheads="1"/>
          </p:cNvSpPr>
          <p:nvPr/>
        </p:nvSpPr>
        <p:spPr bwMode="auto">
          <a:xfrm>
            <a:off x="1355725" y="1849438"/>
            <a:ext cx="6035675" cy="3785652"/>
          </a:xfrm>
          <a:prstGeom prst="rect">
            <a:avLst/>
          </a:prstGeom>
          <a:noFill/>
          <a:ln w="9525">
            <a:noFill/>
            <a:miter lim="800000"/>
            <a:headEnd/>
            <a:tailEnd/>
          </a:ln>
        </p:spPr>
        <p:txBody>
          <a:bodyPr>
            <a:spAutoFit/>
          </a:bodyPr>
          <a:lstStyle/>
          <a:p>
            <a:pPr>
              <a:buClr>
                <a:schemeClr val="tx1"/>
              </a:buClr>
            </a:pPr>
            <a:r>
              <a:rPr lang="en-US" dirty="0" smtClean="0">
                <a:latin typeface="Arial" charset="0"/>
              </a:rPr>
              <a:t>An example of a manufacturer’s balancing recommendation</a:t>
            </a:r>
          </a:p>
          <a:p>
            <a:pPr>
              <a:buClr>
                <a:schemeClr val="tx1"/>
              </a:buClr>
              <a:buFontTx/>
              <a:buChar char="•"/>
            </a:pPr>
            <a:r>
              <a:rPr lang="en-US" dirty="0" smtClean="0">
                <a:latin typeface="Arial" charset="0"/>
              </a:rPr>
              <a:t>  </a:t>
            </a:r>
            <a:r>
              <a:rPr lang="en-US" dirty="0"/>
              <a:t>Hartzell Service Letter HC-SL-61-165</a:t>
            </a:r>
          </a:p>
          <a:p>
            <a:pPr lvl="1">
              <a:buClr>
                <a:schemeClr val="tx1"/>
              </a:buClr>
              <a:buFont typeface="Times New Roman" pitchFamily="18" charset="0"/>
              <a:buChar char="–"/>
            </a:pPr>
            <a:r>
              <a:rPr lang="en-US" dirty="0" smtClean="0"/>
              <a:t>  </a:t>
            </a:r>
            <a:r>
              <a:rPr lang="en-US" dirty="0"/>
              <a:t>Revised December 7, 1995</a:t>
            </a:r>
          </a:p>
          <a:p>
            <a:pPr lvl="1">
              <a:buClr>
                <a:schemeClr val="tx1"/>
              </a:buClr>
              <a:buFont typeface="Times New Roman" pitchFamily="18" charset="0"/>
              <a:buChar char="–"/>
            </a:pPr>
            <a:r>
              <a:rPr lang="en-US" dirty="0" smtClean="0"/>
              <a:t>  </a:t>
            </a:r>
            <a:r>
              <a:rPr lang="en-US" dirty="0"/>
              <a:t>Warns that all propellers need to be inspected for abnormal grease leakage or vibration.</a:t>
            </a:r>
          </a:p>
          <a:p>
            <a:pPr lvl="1">
              <a:buClr>
                <a:schemeClr val="tx1"/>
              </a:buClr>
              <a:buFont typeface="Times New Roman" pitchFamily="18" charset="0"/>
              <a:buChar char="–"/>
            </a:pPr>
            <a:r>
              <a:rPr lang="en-US" dirty="0" smtClean="0"/>
              <a:t>  </a:t>
            </a:r>
            <a:r>
              <a:rPr lang="en-US" dirty="0"/>
              <a:t>Perform Troubleshooting and evaluate possible sources of vibration </a:t>
            </a:r>
            <a:r>
              <a:rPr lang="en-US" dirty="0" err="1"/>
              <a:t>IAW</a:t>
            </a:r>
            <a:r>
              <a:rPr lang="en-US" dirty="0"/>
              <a:t> engine/airframe mfr. instructions</a:t>
            </a:r>
            <a:r>
              <a:rPr lang="en-US" dirty="0" smtClean="0"/>
              <a: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r>
              <a:rPr lang="en-US" dirty="0" smtClean="0"/>
              <a:t>Goals for This Training</a:t>
            </a:r>
          </a:p>
        </p:txBody>
      </p:sp>
      <p:sp>
        <p:nvSpPr>
          <p:cNvPr id="35844" name="Rectangle 3"/>
          <p:cNvSpPr>
            <a:spLocks noGrp="1" noChangeArrowheads="1"/>
          </p:cNvSpPr>
          <p:nvPr>
            <p:ph type="body" idx="1"/>
          </p:nvPr>
        </p:nvSpPr>
        <p:spPr/>
        <p:txBody>
          <a:bodyPr/>
          <a:lstStyle/>
          <a:p>
            <a:r>
              <a:rPr lang="en-US" dirty="0" smtClean="0"/>
              <a:t>Understand Basics of Vibration</a:t>
            </a:r>
          </a:p>
          <a:p>
            <a:r>
              <a:rPr lang="en-US" dirty="0" smtClean="0"/>
              <a:t>Understand the Benefits of Balancing </a:t>
            </a:r>
          </a:p>
          <a:p>
            <a:r>
              <a:rPr lang="en-US" dirty="0" smtClean="0"/>
              <a:t>Understand the Fundamentals for using the ProBalancer Sport for Dynamic Propeller Balancing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r>
              <a:rPr lang="en-US" sz="3000" smtClean="0"/>
              <a:t>Fundamentals of Balancing</a:t>
            </a:r>
            <a:br>
              <a:rPr lang="en-US" sz="3000" smtClean="0"/>
            </a:br>
            <a:r>
              <a:rPr lang="en-US" smtClean="0"/>
              <a:t>Equipment Required</a:t>
            </a:r>
          </a:p>
        </p:txBody>
      </p:sp>
      <p:sp>
        <p:nvSpPr>
          <p:cNvPr id="57348" name="Rectangle 3"/>
          <p:cNvSpPr>
            <a:spLocks noGrp="1" noChangeArrowheads="1"/>
          </p:cNvSpPr>
          <p:nvPr>
            <p:ph type="body" sz="half" idx="1"/>
          </p:nvPr>
        </p:nvSpPr>
        <p:spPr>
          <a:xfrm>
            <a:off x="363538" y="2133600"/>
            <a:ext cx="3446462" cy="4124325"/>
          </a:xfrm>
        </p:spPr>
        <p:txBody>
          <a:bodyPr/>
          <a:lstStyle/>
          <a:p>
            <a:pPr marL="227013" indent="-227013">
              <a:lnSpc>
                <a:spcPct val="90000"/>
              </a:lnSpc>
              <a:spcBef>
                <a:spcPct val="35000"/>
              </a:spcBef>
            </a:pPr>
            <a:r>
              <a:rPr lang="en-US" sz="2500" dirty="0" smtClean="0"/>
              <a:t>A device to collect vibration and phase data.</a:t>
            </a:r>
          </a:p>
          <a:p>
            <a:pPr marL="227013" indent="-227013">
              <a:lnSpc>
                <a:spcPct val="90000"/>
              </a:lnSpc>
              <a:spcBef>
                <a:spcPct val="35000"/>
              </a:spcBef>
            </a:pPr>
            <a:r>
              <a:rPr lang="en-US" sz="2500" dirty="0" smtClean="0"/>
              <a:t>A phase angle /speed sensing device</a:t>
            </a:r>
          </a:p>
          <a:p>
            <a:pPr marL="227013" indent="-227013">
              <a:lnSpc>
                <a:spcPct val="90000"/>
              </a:lnSpc>
              <a:spcBef>
                <a:spcPct val="35000"/>
              </a:spcBef>
            </a:pPr>
            <a:r>
              <a:rPr lang="en-US" sz="2500" dirty="0" smtClean="0"/>
              <a:t>A vibration sensing device</a:t>
            </a:r>
          </a:p>
          <a:p>
            <a:pPr marL="227013" indent="-227013">
              <a:lnSpc>
                <a:spcPct val="90000"/>
              </a:lnSpc>
              <a:spcBef>
                <a:spcPct val="35000"/>
              </a:spcBef>
            </a:pPr>
            <a:r>
              <a:rPr lang="en-US" sz="2500" dirty="0" smtClean="0"/>
              <a:t>Balance weights and hand tools.</a:t>
            </a:r>
            <a:endParaRPr lang="en-US" sz="2600" dirty="0" smtClean="0"/>
          </a:p>
        </p:txBody>
      </p:sp>
      <p:pic>
        <p:nvPicPr>
          <p:cNvPr id="57352" name="Picture 8"/>
          <p:cNvPicPr>
            <a:picLocks noChangeAspect="1" noChangeArrowheads="1"/>
          </p:cNvPicPr>
          <p:nvPr/>
        </p:nvPicPr>
        <p:blipFill>
          <a:blip r:embed="rId3"/>
          <a:srcRect/>
          <a:stretch>
            <a:fillRect/>
          </a:stretch>
        </p:blipFill>
        <p:spPr bwMode="auto">
          <a:xfrm>
            <a:off x="5715000" y="2057400"/>
            <a:ext cx="2987675" cy="1298592"/>
          </a:xfrm>
          <a:prstGeom prst="rect">
            <a:avLst/>
          </a:prstGeom>
          <a:noFill/>
          <a:ln w="9525">
            <a:noFill/>
            <a:miter lim="800000"/>
            <a:headEnd/>
            <a:tailEnd/>
          </a:ln>
        </p:spPr>
      </p:pic>
      <p:pic>
        <p:nvPicPr>
          <p:cNvPr id="57353" name="Picture 9"/>
          <p:cNvPicPr>
            <a:picLocks noGrp="1" noChangeAspect="1" noChangeArrowheads="1"/>
          </p:cNvPicPr>
          <p:nvPr>
            <p:ph type="clipArt" sz="half" idx="2"/>
          </p:nvPr>
        </p:nvPicPr>
        <p:blipFill>
          <a:blip r:embed="rId4"/>
          <a:srcRect/>
          <a:stretch>
            <a:fillRect/>
          </a:stretch>
        </p:blipFill>
        <p:spPr bwMode="auto">
          <a:xfrm>
            <a:off x="3962400" y="2895600"/>
            <a:ext cx="1501319" cy="2954338"/>
          </a:xfrm>
          <a:prstGeom prst="rect">
            <a:avLst/>
          </a:prstGeom>
          <a:noFill/>
          <a:ln w="9525">
            <a:noFill/>
            <a:miter lim="800000"/>
            <a:headEnd/>
            <a:tailEnd/>
          </a:ln>
          <a:effectLst/>
        </p:spPr>
      </p:pic>
      <p:pic>
        <p:nvPicPr>
          <p:cNvPr id="57355" name="Picture 11"/>
          <p:cNvPicPr>
            <a:picLocks noChangeAspect="1" noChangeArrowheads="1"/>
          </p:cNvPicPr>
          <p:nvPr/>
        </p:nvPicPr>
        <p:blipFill>
          <a:blip r:embed="rId5"/>
          <a:srcRect/>
          <a:stretch>
            <a:fillRect/>
          </a:stretch>
        </p:blipFill>
        <p:spPr bwMode="auto">
          <a:xfrm>
            <a:off x="6553200" y="4419600"/>
            <a:ext cx="1466850" cy="1381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r>
              <a:rPr lang="en-US" sz="3000" smtClean="0"/>
              <a:t>Fundamentals of Balancing</a:t>
            </a:r>
            <a:br>
              <a:rPr lang="en-US" sz="3000" smtClean="0"/>
            </a:br>
            <a:r>
              <a:rPr lang="en-US" smtClean="0"/>
              <a:t>Equipment Required</a:t>
            </a:r>
          </a:p>
        </p:txBody>
      </p:sp>
      <p:sp>
        <p:nvSpPr>
          <p:cNvPr id="58372" name="Rectangle 3"/>
          <p:cNvSpPr>
            <a:spLocks noGrp="1" noChangeArrowheads="1"/>
          </p:cNvSpPr>
          <p:nvPr>
            <p:ph type="body" sz="half" idx="1"/>
          </p:nvPr>
        </p:nvSpPr>
        <p:spPr>
          <a:xfrm>
            <a:off x="363538" y="1905000"/>
            <a:ext cx="3827462" cy="4352925"/>
          </a:xfrm>
        </p:spPr>
        <p:txBody>
          <a:bodyPr/>
          <a:lstStyle/>
          <a:p>
            <a:r>
              <a:rPr lang="en-US" sz="3000" dirty="0" smtClean="0"/>
              <a:t>Approved references</a:t>
            </a:r>
          </a:p>
          <a:p>
            <a:pPr lvl="1"/>
            <a:r>
              <a:rPr lang="en-US" sz="2500" dirty="0" smtClean="0"/>
              <a:t>Airframe manual</a:t>
            </a:r>
          </a:p>
          <a:p>
            <a:pPr lvl="1"/>
            <a:r>
              <a:rPr lang="en-US" sz="2500" dirty="0" smtClean="0"/>
              <a:t>Propeller Manual</a:t>
            </a:r>
          </a:p>
          <a:p>
            <a:pPr lvl="1"/>
            <a:r>
              <a:rPr lang="en-US" sz="2500" dirty="0" smtClean="0"/>
              <a:t>Engine manual (in some cases)</a:t>
            </a:r>
          </a:p>
          <a:p>
            <a:pPr lvl="1"/>
            <a:r>
              <a:rPr lang="en-US" sz="2500" dirty="0" smtClean="0"/>
              <a:t>FAA-approved “Guide to Propeller Balancing”</a:t>
            </a:r>
          </a:p>
        </p:txBody>
      </p:sp>
      <p:pic>
        <p:nvPicPr>
          <p:cNvPr id="58373" name="Picture 4" descr="MVC-017F"/>
          <p:cNvPicPr>
            <a:picLocks noGrp="1" noChangeAspect="1" noChangeArrowheads="1"/>
          </p:cNvPicPr>
          <p:nvPr>
            <p:ph type="clipArt" sz="half" idx="2"/>
          </p:nvPr>
        </p:nvPicPr>
        <p:blipFill>
          <a:blip r:embed="rId3"/>
          <a:srcRect/>
          <a:stretch>
            <a:fillRect/>
          </a:stretch>
        </p:blipFill>
        <p:spPr>
          <a:xfrm>
            <a:off x="4419600" y="2057400"/>
            <a:ext cx="3971925" cy="31416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r>
              <a:rPr lang="en-US" sz="3000" smtClean="0"/>
              <a:t>Fundamentals of Balancing</a:t>
            </a:r>
            <a:br>
              <a:rPr lang="en-US" sz="3000" smtClean="0"/>
            </a:br>
            <a:r>
              <a:rPr lang="en-US" smtClean="0"/>
              <a:t>Equipment Required</a:t>
            </a:r>
          </a:p>
        </p:txBody>
      </p:sp>
      <p:sp>
        <p:nvSpPr>
          <p:cNvPr id="59396" name="Rectangle 3"/>
          <p:cNvSpPr>
            <a:spLocks noGrp="1" noChangeArrowheads="1"/>
          </p:cNvSpPr>
          <p:nvPr>
            <p:ph type="body" sz="half" idx="1"/>
          </p:nvPr>
        </p:nvSpPr>
        <p:spPr>
          <a:xfrm>
            <a:off x="4495800" y="2057400"/>
            <a:ext cx="3971925" cy="4200525"/>
          </a:xfrm>
        </p:spPr>
        <p:txBody>
          <a:bodyPr/>
          <a:lstStyle/>
          <a:p>
            <a:r>
              <a:rPr lang="en-US" sz="3000" smtClean="0"/>
              <a:t>Make sure the approval letter is attached to the Guide and references the material being used (document number, date, revision, and change numbers </a:t>
            </a:r>
            <a:br>
              <a:rPr lang="en-US" sz="3000" smtClean="0"/>
            </a:br>
            <a:r>
              <a:rPr lang="en-US" sz="3000" smtClean="0"/>
              <a:t>if applicable.)</a:t>
            </a:r>
          </a:p>
        </p:txBody>
      </p:sp>
      <p:pic>
        <p:nvPicPr>
          <p:cNvPr id="59397" name="Picture 4" descr="mvc-018f"/>
          <p:cNvPicPr>
            <a:picLocks noGrp="1" noChangeAspect="1" noChangeArrowheads="1"/>
          </p:cNvPicPr>
          <p:nvPr>
            <p:ph type="clipArt" sz="half" idx="2"/>
          </p:nvPr>
        </p:nvPicPr>
        <p:blipFill>
          <a:blip r:embed="rId3"/>
          <a:srcRect/>
          <a:stretch>
            <a:fillRect/>
          </a:stretch>
        </p:blipFill>
        <p:spPr>
          <a:xfrm>
            <a:off x="381000" y="2209800"/>
            <a:ext cx="3971925" cy="31416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lstStyle/>
          <a:p>
            <a:r>
              <a:rPr lang="en-US" sz="3000" smtClean="0"/>
              <a:t>Fundamentals of Balancing</a:t>
            </a:r>
            <a:br>
              <a:rPr lang="en-US" sz="3000" smtClean="0"/>
            </a:br>
            <a:r>
              <a:rPr lang="en-US" smtClean="0"/>
              <a:t>Equipment Required</a:t>
            </a:r>
          </a:p>
        </p:txBody>
      </p:sp>
      <p:sp>
        <p:nvSpPr>
          <p:cNvPr id="60420" name="Rectangle 3"/>
          <p:cNvSpPr>
            <a:spLocks noGrp="1" noChangeArrowheads="1"/>
          </p:cNvSpPr>
          <p:nvPr>
            <p:ph type="body" sz="half" idx="1"/>
          </p:nvPr>
        </p:nvSpPr>
        <p:spPr>
          <a:xfrm>
            <a:off x="533400" y="2057400"/>
            <a:ext cx="7934325" cy="4200525"/>
          </a:xfrm>
        </p:spPr>
        <p:txBody>
          <a:bodyPr/>
          <a:lstStyle/>
          <a:p>
            <a:pPr>
              <a:buFontTx/>
              <a:buNone/>
            </a:pPr>
            <a:r>
              <a:rPr lang="en-US" sz="2000" b="1" dirty="0" smtClean="0"/>
              <a:t>AC20-37E Chapter 3 Paragraph 300.C.2.(d)</a:t>
            </a:r>
          </a:p>
          <a:p>
            <a:pPr>
              <a:buFontTx/>
              <a:buNone/>
            </a:pPr>
            <a:r>
              <a:rPr lang="en-US" sz="2000" b="1" dirty="0" smtClean="0"/>
              <a:t>	</a:t>
            </a:r>
            <a:r>
              <a:rPr lang="en-US" sz="2000" dirty="0" smtClean="0"/>
              <a:t>When approved aircraft or propeller manufacturer’s procedures are not available, </a:t>
            </a:r>
            <a:r>
              <a:rPr lang="en-US" sz="2000" u="sng" dirty="0" smtClean="0"/>
              <a:t>there are other acceptable dynamic propeller balancing procedures</a:t>
            </a:r>
            <a:r>
              <a:rPr lang="en-US" sz="2000" dirty="0" smtClean="0"/>
              <a:t>. These include, but are not limited </a:t>
            </a:r>
            <a:r>
              <a:rPr lang="en-US" sz="2000" dirty="0" smtClean="0"/>
              <a:t>to… </a:t>
            </a:r>
            <a:r>
              <a:rPr lang="en-US" sz="2000" u="sng" dirty="0" smtClean="0">
                <a:effectLst>
                  <a:outerShdw blurRad="38100" dist="38100" dir="2700000" algn="tl">
                    <a:srgbClr val="000000">
                      <a:alpha val="43137"/>
                    </a:srgbClr>
                  </a:outerShdw>
                </a:effectLst>
              </a:rPr>
              <a:t>ACES </a:t>
            </a:r>
            <a:r>
              <a:rPr lang="en-US" sz="2000" u="sng" dirty="0" smtClean="0">
                <a:effectLst>
                  <a:outerShdw blurRad="38100" dist="38100" dir="2700000" algn="tl">
                    <a:srgbClr val="000000">
                      <a:alpha val="43137"/>
                    </a:srgbClr>
                  </a:outerShdw>
                </a:effectLst>
              </a:rPr>
              <a:t>Publication No. 100-OM-01, entitled “ACES Systems Guide to Propeller Balancing”</a:t>
            </a:r>
            <a:r>
              <a:rPr lang="en-US" sz="2000" dirty="0" smtClean="0"/>
              <a:t>. Dynamic balancing of propellers using FAA-approved or -accepted dynamic propeller balancing procedures is </a:t>
            </a:r>
            <a:r>
              <a:rPr lang="en-US" sz="2000" b="1" i="1" u="sng" dirty="0" smtClean="0"/>
              <a:t>not considered a major propeller repair</a:t>
            </a:r>
            <a:r>
              <a:rPr lang="en-US" sz="2000" dirty="0" smtClean="0"/>
              <a:t> unless the propeller static balance weights are altered or when </a:t>
            </a:r>
            <a:r>
              <a:rPr lang="en-US" sz="2000" dirty="0" smtClean="0"/>
              <a:t>using… ACES </a:t>
            </a:r>
            <a:r>
              <a:rPr lang="en-US" sz="2000" dirty="0" smtClean="0"/>
              <a:t>type documents on propeller installations of 500 horsepower or more.</a:t>
            </a:r>
          </a:p>
          <a:p>
            <a:pPr>
              <a:buFontTx/>
              <a:buNone/>
            </a:pPr>
            <a:r>
              <a:rPr lang="en-US" sz="2000" dirty="0" smtClean="0"/>
              <a:t>	(emphasis added)</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r>
              <a:rPr lang="en-US" sz="3000" smtClean="0"/>
              <a:t>Fundamentals of Balancing</a:t>
            </a:r>
            <a:br>
              <a:rPr lang="en-US" sz="3000" smtClean="0"/>
            </a:br>
            <a:r>
              <a:rPr lang="en-US" sz="4000" smtClean="0"/>
              <a:t>BEFORE Setting Up the Equipment</a:t>
            </a:r>
          </a:p>
        </p:txBody>
      </p:sp>
      <p:sp>
        <p:nvSpPr>
          <p:cNvPr id="61444" name="Rectangle 3"/>
          <p:cNvSpPr>
            <a:spLocks noGrp="1" noChangeArrowheads="1"/>
          </p:cNvSpPr>
          <p:nvPr>
            <p:ph type="body" idx="1"/>
          </p:nvPr>
        </p:nvSpPr>
        <p:spPr>
          <a:xfrm>
            <a:off x="363538" y="1905000"/>
            <a:ext cx="8094662" cy="4352925"/>
          </a:xfrm>
          <a:noFill/>
        </p:spPr>
        <p:txBody>
          <a:bodyPr/>
          <a:lstStyle/>
          <a:p>
            <a:r>
              <a:rPr lang="en-US" sz="3000" dirty="0" smtClean="0"/>
              <a:t>Propeller Inspection Prior to Balancing</a:t>
            </a:r>
          </a:p>
          <a:p>
            <a:pPr lvl="1">
              <a:lnSpc>
                <a:spcPct val="96000"/>
              </a:lnSpc>
              <a:spcBef>
                <a:spcPts val="1200"/>
              </a:spcBef>
            </a:pPr>
            <a:r>
              <a:rPr lang="en-US" sz="3000" dirty="0" smtClean="0"/>
              <a:t>Ensure all Airworthiness Directives have been accomplished for the propeller you are going to balance.</a:t>
            </a:r>
          </a:p>
          <a:p>
            <a:pPr lvl="1">
              <a:lnSpc>
                <a:spcPct val="96000"/>
              </a:lnSpc>
              <a:spcBef>
                <a:spcPts val="1200"/>
              </a:spcBef>
            </a:pPr>
            <a:r>
              <a:rPr lang="en-US" sz="3000" dirty="0" smtClean="0"/>
              <a:t>Determine if there is a balancing procedure published by the airframe, engine or propeller manufacturer; if there is, it will take precedence.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r>
              <a:rPr lang="en-US" sz="3000" smtClean="0"/>
              <a:t>Fundamentals of Balancing</a:t>
            </a:r>
            <a:br>
              <a:rPr lang="en-US" sz="3000" smtClean="0"/>
            </a:br>
            <a:r>
              <a:rPr lang="en-US" sz="4000" smtClean="0"/>
              <a:t>BEFORE Setting Up the Equipment</a:t>
            </a:r>
          </a:p>
        </p:txBody>
      </p:sp>
      <p:sp>
        <p:nvSpPr>
          <p:cNvPr id="62468" name="Rectangle 3"/>
          <p:cNvSpPr>
            <a:spLocks noGrp="1" noChangeArrowheads="1"/>
          </p:cNvSpPr>
          <p:nvPr>
            <p:ph type="body" idx="1"/>
          </p:nvPr>
        </p:nvSpPr>
        <p:spPr>
          <a:xfrm>
            <a:off x="363538" y="1905000"/>
            <a:ext cx="8094662" cy="4352925"/>
          </a:xfrm>
          <a:noFill/>
        </p:spPr>
        <p:txBody>
          <a:bodyPr/>
          <a:lstStyle/>
          <a:p>
            <a:pPr lvl="1">
              <a:lnSpc>
                <a:spcPct val="96000"/>
              </a:lnSpc>
              <a:spcBef>
                <a:spcPts val="1200"/>
              </a:spcBef>
            </a:pPr>
            <a:r>
              <a:rPr lang="en-US" sz="2800" dirty="0" smtClean="0"/>
              <a:t>Inspect the propeller blades for damage, nicks etc. refer to FAA Advisory Circular 20-37E which outlines care of metal propellers, and to applicable propeller manufacturers maintenance requirements.</a:t>
            </a:r>
            <a:endParaRPr lang="en-US" sz="2800" b="1" dirty="0" smtClean="0"/>
          </a:p>
          <a:p>
            <a:pPr lvl="1">
              <a:lnSpc>
                <a:spcPct val="96000"/>
              </a:lnSpc>
              <a:spcBef>
                <a:spcPts val="1200"/>
              </a:spcBef>
            </a:pPr>
            <a:r>
              <a:rPr lang="en-US" sz="2800" dirty="0" smtClean="0"/>
              <a:t>If balancing composite propeller blades, refer to the propeller manufacturer's procedures for repair of the propeller. </a:t>
            </a:r>
          </a:p>
          <a:p>
            <a:pPr lvl="1">
              <a:lnSpc>
                <a:spcPct val="96000"/>
              </a:lnSpc>
              <a:spcBef>
                <a:spcPts val="1200"/>
              </a:spcBef>
            </a:pPr>
            <a:r>
              <a:rPr lang="en-US" sz="2800" dirty="0" smtClean="0"/>
              <a:t>Inspect propeller assembly for proper installation and security.</a:t>
            </a:r>
            <a:endParaRPr lang="en-US" sz="3000"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r>
              <a:rPr lang="en-US" sz="3000" smtClean="0"/>
              <a:t>Fundamentals of Balancing</a:t>
            </a:r>
            <a:br>
              <a:rPr lang="en-US" sz="3000" smtClean="0"/>
            </a:br>
            <a:r>
              <a:rPr lang="en-US" sz="4000" smtClean="0"/>
              <a:t>BEFORE Setting Up the Equipment</a:t>
            </a:r>
          </a:p>
        </p:txBody>
      </p:sp>
      <p:sp>
        <p:nvSpPr>
          <p:cNvPr id="63492" name="Rectangle 3"/>
          <p:cNvSpPr>
            <a:spLocks noGrp="1" noChangeArrowheads="1"/>
          </p:cNvSpPr>
          <p:nvPr>
            <p:ph type="body" idx="1"/>
          </p:nvPr>
        </p:nvSpPr>
        <p:spPr>
          <a:xfrm>
            <a:off x="363538" y="1905000"/>
            <a:ext cx="8094662" cy="4352925"/>
          </a:xfrm>
          <a:noFill/>
        </p:spPr>
        <p:txBody>
          <a:bodyPr/>
          <a:lstStyle/>
          <a:p>
            <a:pPr lvl="1">
              <a:lnSpc>
                <a:spcPct val="96000"/>
              </a:lnSpc>
              <a:spcBef>
                <a:spcPts val="1200"/>
              </a:spcBef>
            </a:pPr>
            <a:r>
              <a:rPr lang="en-US" sz="2600" dirty="0" smtClean="0"/>
              <a:t>Perform a visual inspection of the spinner and spinner bulkhead for cracks, stop drills and welding. Mass trim weights MUST NOT be attached to a part with any of these conditions.</a:t>
            </a:r>
          </a:p>
          <a:p>
            <a:pPr lvl="1">
              <a:lnSpc>
                <a:spcPct val="96000"/>
              </a:lnSpc>
              <a:spcBef>
                <a:spcPts val="1200"/>
              </a:spcBef>
            </a:pPr>
            <a:r>
              <a:rPr lang="en-US" sz="2600" dirty="0" smtClean="0"/>
              <a:t>To prevent an excessive number of weights from being attached to the spinner, remove any mass trim weights attached from previous dynamic balance jobs.</a:t>
            </a:r>
          </a:p>
          <a:p>
            <a:pPr lvl="1">
              <a:lnSpc>
                <a:spcPct val="96000"/>
              </a:lnSpc>
              <a:spcBef>
                <a:spcPts val="1200"/>
              </a:spcBef>
            </a:pPr>
            <a:r>
              <a:rPr lang="en-US" sz="2600" dirty="0" smtClean="0"/>
              <a:t>Static balance weight attached to the propeller hub by a certified propeller shop </a:t>
            </a:r>
            <a:r>
              <a:rPr lang="en-US" sz="2600" u="sng" dirty="0" smtClean="0"/>
              <a:t>MUST NOT </a:t>
            </a:r>
            <a:r>
              <a:rPr lang="en-US" sz="2600" dirty="0" smtClean="0"/>
              <a:t>be removed.</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r>
              <a:rPr lang="en-US" sz="3000" smtClean="0"/>
              <a:t>Fundamentals of Balancing</a:t>
            </a:r>
            <a:br>
              <a:rPr lang="en-US" sz="3000" smtClean="0"/>
            </a:br>
            <a:r>
              <a:rPr lang="en-US" sz="4000" smtClean="0"/>
              <a:t>BEFORE Setting Up the Equipment</a:t>
            </a:r>
          </a:p>
        </p:txBody>
      </p:sp>
      <p:sp>
        <p:nvSpPr>
          <p:cNvPr id="64516" name="Rectangle 3"/>
          <p:cNvSpPr>
            <a:spLocks noGrp="1" noChangeArrowheads="1"/>
          </p:cNvSpPr>
          <p:nvPr>
            <p:ph type="body" idx="1"/>
          </p:nvPr>
        </p:nvSpPr>
        <p:spPr>
          <a:xfrm>
            <a:off x="363538" y="1828800"/>
            <a:ext cx="8094662" cy="4495800"/>
          </a:xfrm>
          <a:noFill/>
        </p:spPr>
        <p:txBody>
          <a:bodyPr/>
          <a:lstStyle/>
          <a:p>
            <a:pPr lvl="1">
              <a:lnSpc>
                <a:spcPct val="96000"/>
              </a:lnSpc>
              <a:spcBef>
                <a:spcPts val="1200"/>
              </a:spcBef>
            </a:pPr>
            <a:r>
              <a:rPr lang="en-US" sz="2800" dirty="0" smtClean="0"/>
              <a:t>Inspect your sensor and its attached cable for obvious damage, such as, chips, pinches, or cuts in the plastic on the cable, and dints or scratches on the sensor, etcetera.</a:t>
            </a:r>
          </a:p>
          <a:p>
            <a:pPr lvl="1">
              <a:lnSpc>
                <a:spcPct val="96000"/>
              </a:lnSpc>
              <a:spcBef>
                <a:spcPts val="1200"/>
              </a:spcBef>
            </a:pPr>
            <a:r>
              <a:rPr lang="en-US" sz="2800" dirty="0" smtClean="0"/>
              <a:t>Inspect your tachometer and its attached cable for obvious damage, such as, chips, pinches, or cuts in the plastic on the cable, scratches on the tachometer lens, etcetera. </a:t>
            </a:r>
          </a:p>
          <a:p>
            <a:pPr lvl="1">
              <a:lnSpc>
                <a:spcPct val="96000"/>
              </a:lnSpc>
              <a:spcBef>
                <a:spcPts val="1200"/>
              </a:spcBef>
            </a:pPr>
            <a:r>
              <a:rPr lang="en-US" sz="2800" dirty="0" smtClean="0"/>
              <a:t>Ensure the batteries in your analyzer have a sufficient charge to complete the balance job.</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r>
              <a:rPr lang="en-US" sz="3000" smtClean="0"/>
              <a:t>Fundamentals of Balancing</a:t>
            </a:r>
            <a:br>
              <a:rPr lang="en-US" sz="3000" smtClean="0"/>
            </a:br>
            <a:r>
              <a:rPr lang="en-US" sz="4000" smtClean="0"/>
              <a:t>Setting Up the Equipment</a:t>
            </a:r>
          </a:p>
        </p:txBody>
      </p:sp>
      <p:sp>
        <p:nvSpPr>
          <p:cNvPr id="65540" name="Rectangle 3"/>
          <p:cNvSpPr>
            <a:spLocks noGrp="1" noChangeArrowheads="1"/>
          </p:cNvSpPr>
          <p:nvPr>
            <p:ph type="body" sz="half" idx="1"/>
          </p:nvPr>
        </p:nvSpPr>
        <p:spPr>
          <a:xfrm>
            <a:off x="363538" y="1905000"/>
            <a:ext cx="4284662" cy="4352925"/>
          </a:xfrm>
        </p:spPr>
        <p:txBody>
          <a:bodyPr/>
          <a:lstStyle/>
          <a:p>
            <a:r>
              <a:rPr lang="en-US" dirty="0" smtClean="0"/>
              <a:t>Always attach the vibration sensor as near as possible to the forward most point of the engine and as close to inline with the engine bearing as possible. The base of the sensor should always point to the center of the prop shaft.</a:t>
            </a:r>
          </a:p>
        </p:txBody>
      </p:sp>
      <p:sp>
        <p:nvSpPr>
          <p:cNvPr id="65541" name="Rectangle 4"/>
          <p:cNvSpPr>
            <a:spLocks noGrp="1" noChangeArrowheads="1"/>
          </p:cNvSpPr>
          <p:nvPr>
            <p:ph type="body" sz="half" idx="2"/>
          </p:nvPr>
        </p:nvSpPr>
        <p:spPr>
          <a:xfrm>
            <a:off x="4648200" y="1905000"/>
            <a:ext cx="3971925" cy="4352925"/>
          </a:xfrm>
        </p:spPr>
        <p:txBody>
          <a:bodyPr/>
          <a:lstStyle/>
          <a:p>
            <a:r>
              <a:rPr lang="en-US" dirty="0" smtClean="0"/>
              <a:t>The vibration sensor should not be in line with a cylinder and should be positioned at 12:00 whenever possible.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r>
              <a:rPr lang="en-US" sz="3000" smtClean="0"/>
              <a:t>Fundamentals of Balancing</a:t>
            </a:r>
            <a:br>
              <a:rPr lang="en-US" sz="3000" smtClean="0"/>
            </a:br>
            <a:r>
              <a:rPr lang="en-US" sz="4000" smtClean="0"/>
              <a:t>Setting Up the Equipment</a:t>
            </a:r>
          </a:p>
        </p:txBody>
      </p:sp>
      <p:sp>
        <p:nvSpPr>
          <p:cNvPr id="66564" name="Rectangle 3"/>
          <p:cNvSpPr>
            <a:spLocks noGrp="1" noChangeArrowheads="1"/>
          </p:cNvSpPr>
          <p:nvPr>
            <p:ph type="body" sz="half" idx="1"/>
          </p:nvPr>
        </p:nvSpPr>
        <p:spPr>
          <a:xfrm>
            <a:off x="363538" y="1905000"/>
            <a:ext cx="4360862" cy="4352925"/>
          </a:xfrm>
        </p:spPr>
        <p:txBody>
          <a:bodyPr/>
          <a:lstStyle/>
          <a:p>
            <a:r>
              <a:rPr lang="en-US" dirty="0" smtClean="0"/>
              <a:t>Attach the Phototach between 12 and 18 inches from the surface of the target blade and not perpendicular (90 degrees) to the surface of the blade. A 5 degree offset is best. </a:t>
            </a:r>
          </a:p>
        </p:txBody>
      </p:sp>
      <p:sp>
        <p:nvSpPr>
          <p:cNvPr id="66565" name="Rectangle 4"/>
          <p:cNvSpPr>
            <a:spLocks noGrp="1" noChangeArrowheads="1"/>
          </p:cNvSpPr>
          <p:nvPr>
            <p:ph type="body" sz="half" idx="2"/>
          </p:nvPr>
        </p:nvSpPr>
        <p:spPr>
          <a:xfrm>
            <a:off x="4638675" y="1905000"/>
            <a:ext cx="3971925" cy="4352925"/>
          </a:xfrm>
        </p:spPr>
        <p:txBody>
          <a:bodyPr/>
          <a:lstStyle/>
          <a:p>
            <a:r>
              <a:rPr lang="en-US" dirty="0" smtClean="0"/>
              <a:t>The reflective tape should be a 2 inch long piece of 3M brand 7610, and not less than 1 inch wide. It should be installed no more than 14 inches out the prop blade from the center of the prop shaft.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smtClean="0"/>
              <a:t>Overview</a:t>
            </a:r>
          </a:p>
        </p:txBody>
      </p:sp>
      <p:sp>
        <p:nvSpPr>
          <p:cNvPr id="36868" name="Rectangle 3"/>
          <p:cNvSpPr>
            <a:spLocks noGrp="1" noChangeArrowheads="1"/>
          </p:cNvSpPr>
          <p:nvPr>
            <p:ph type="body" idx="1"/>
          </p:nvPr>
        </p:nvSpPr>
        <p:spPr/>
        <p:txBody>
          <a:bodyPr/>
          <a:lstStyle/>
          <a:p>
            <a:r>
              <a:rPr lang="en-US" dirty="0" smtClean="0"/>
              <a:t>The Basics of Vibration</a:t>
            </a:r>
          </a:p>
          <a:p>
            <a:pPr lvl="1"/>
            <a:r>
              <a:rPr lang="en-US" dirty="0" smtClean="0"/>
              <a:t>Definition </a:t>
            </a:r>
          </a:p>
          <a:p>
            <a:pPr lvl="1"/>
            <a:r>
              <a:rPr lang="en-US" dirty="0" smtClean="0"/>
              <a:t>Why it happens</a:t>
            </a:r>
          </a:p>
          <a:p>
            <a:pPr lvl="1"/>
            <a:r>
              <a:rPr lang="en-US" dirty="0" smtClean="0"/>
              <a:t>How the ProBalancer Sport measures it</a:t>
            </a:r>
          </a:p>
          <a:p>
            <a:pPr lvl="1"/>
            <a:r>
              <a:rPr lang="en-US" dirty="0" smtClean="0"/>
              <a:t>How we correct it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r>
              <a:rPr lang="en-US" sz="3000" smtClean="0"/>
              <a:t>Fundamentals of Balancing</a:t>
            </a:r>
            <a:br>
              <a:rPr lang="en-US" sz="3000" smtClean="0"/>
            </a:br>
            <a:r>
              <a:rPr lang="en-US" sz="4000" smtClean="0"/>
              <a:t>Setting Up the Equipment</a:t>
            </a:r>
          </a:p>
        </p:txBody>
      </p:sp>
      <p:sp>
        <p:nvSpPr>
          <p:cNvPr id="67588" name="Rectangle 3"/>
          <p:cNvSpPr>
            <a:spLocks noGrp="1" noChangeArrowheads="1"/>
          </p:cNvSpPr>
          <p:nvPr>
            <p:ph type="body" sz="half" idx="1"/>
          </p:nvPr>
        </p:nvSpPr>
        <p:spPr>
          <a:xfrm>
            <a:off x="363538" y="1905000"/>
            <a:ext cx="3971925" cy="4352925"/>
          </a:xfrm>
        </p:spPr>
        <p:txBody>
          <a:bodyPr/>
          <a:lstStyle/>
          <a:p>
            <a:r>
              <a:rPr lang="en-US" dirty="0" smtClean="0"/>
              <a:t>Cables should be routed away from rotating and high temp components. Secure with wire ties or tape to prevent excessive movement and possible damage.</a:t>
            </a:r>
          </a:p>
        </p:txBody>
      </p:sp>
      <p:sp>
        <p:nvSpPr>
          <p:cNvPr id="67589" name="Rectangle 4"/>
          <p:cNvSpPr>
            <a:spLocks noGrp="1" noChangeArrowheads="1"/>
          </p:cNvSpPr>
          <p:nvPr>
            <p:ph type="body" sz="half" idx="2"/>
          </p:nvPr>
        </p:nvSpPr>
        <p:spPr/>
        <p:txBody>
          <a:bodyPr/>
          <a:lstStyle/>
          <a:p>
            <a:r>
              <a:rPr lang="en-US" dirty="0" smtClean="0"/>
              <a:t>Do not close windows or doors on the cables as this may pinch or cut them. Make sure connections at the analyzer are secure.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381000" y="304800"/>
            <a:ext cx="8382000" cy="1295400"/>
          </a:xfrm>
        </p:spPr>
        <p:txBody>
          <a:bodyPr/>
          <a:lstStyle/>
          <a:p>
            <a:r>
              <a:rPr lang="en-US" sz="3000" smtClean="0"/>
              <a:t>Fundamentals of Balancing</a:t>
            </a:r>
            <a:br>
              <a:rPr lang="en-US" sz="3000" smtClean="0"/>
            </a:br>
            <a:r>
              <a:rPr lang="en-US" sz="4000" smtClean="0"/>
              <a:t>Setting Up the Equipment</a:t>
            </a:r>
            <a:endParaRPr lang="en-US" smtClean="0"/>
          </a:p>
        </p:txBody>
      </p:sp>
      <p:pic>
        <p:nvPicPr>
          <p:cNvPr id="4101" name="Picture 5"/>
          <p:cNvPicPr>
            <a:picLocks noChangeAspect="1" noChangeArrowheads="1"/>
          </p:cNvPicPr>
          <p:nvPr/>
        </p:nvPicPr>
        <p:blipFill>
          <a:blip r:embed="rId3"/>
          <a:srcRect/>
          <a:stretch>
            <a:fillRect/>
          </a:stretch>
        </p:blipFill>
        <p:spPr bwMode="auto">
          <a:xfrm>
            <a:off x="381000" y="1695450"/>
            <a:ext cx="4685221" cy="1885950"/>
          </a:xfrm>
          <a:prstGeom prst="rect">
            <a:avLst/>
          </a:prstGeom>
          <a:noFill/>
          <a:ln w="9525">
            <a:noFill/>
            <a:miter lim="800000"/>
            <a:headEnd/>
            <a:tailEnd/>
          </a:ln>
          <a:effectLst/>
        </p:spPr>
      </p:pic>
      <p:pic>
        <p:nvPicPr>
          <p:cNvPr id="4102" name="Picture 6"/>
          <p:cNvPicPr>
            <a:picLocks noChangeAspect="1" noChangeArrowheads="1"/>
          </p:cNvPicPr>
          <p:nvPr/>
        </p:nvPicPr>
        <p:blipFill>
          <a:blip r:embed="rId4"/>
          <a:srcRect/>
          <a:stretch>
            <a:fillRect/>
          </a:stretch>
        </p:blipFill>
        <p:spPr bwMode="auto">
          <a:xfrm>
            <a:off x="2438400" y="3657600"/>
            <a:ext cx="3239555" cy="3124200"/>
          </a:xfrm>
          <a:prstGeom prst="rect">
            <a:avLst/>
          </a:prstGeom>
          <a:noFill/>
          <a:ln w="9525">
            <a:noFill/>
            <a:miter lim="800000"/>
            <a:headEnd/>
            <a:tailEnd/>
          </a:ln>
          <a:effectLst/>
        </p:spPr>
      </p:pic>
      <p:pic>
        <p:nvPicPr>
          <p:cNvPr id="4103" name="Picture 7"/>
          <p:cNvPicPr>
            <a:picLocks noChangeAspect="1" noChangeArrowheads="1"/>
          </p:cNvPicPr>
          <p:nvPr/>
        </p:nvPicPr>
        <p:blipFill>
          <a:blip r:embed="rId5"/>
          <a:srcRect/>
          <a:stretch>
            <a:fillRect/>
          </a:stretch>
        </p:blipFill>
        <p:spPr bwMode="auto">
          <a:xfrm>
            <a:off x="6019800" y="1733550"/>
            <a:ext cx="2514600" cy="4133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p:cNvPicPr>
            <a:picLocks noChangeAspect="1" noChangeArrowheads="1"/>
          </p:cNvPicPr>
          <p:nvPr/>
        </p:nvPicPr>
        <p:blipFill>
          <a:blip r:embed="rId3"/>
          <a:srcRect/>
          <a:stretch>
            <a:fillRect/>
          </a:stretch>
        </p:blipFill>
        <p:spPr bwMode="auto">
          <a:xfrm>
            <a:off x="304801" y="1733550"/>
            <a:ext cx="4248649" cy="3143249"/>
          </a:xfrm>
          <a:prstGeom prst="rect">
            <a:avLst/>
          </a:prstGeom>
          <a:noFill/>
          <a:ln w="9525">
            <a:noFill/>
            <a:miter lim="800000"/>
            <a:headEnd/>
            <a:tailEnd/>
          </a:ln>
          <a:effectLst/>
        </p:spPr>
      </p:pic>
      <p:sp>
        <p:nvSpPr>
          <p:cNvPr id="5124" name="Rectangle 2"/>
          <p:cNvSpPr>
            <a:spLocks noGrp="1" noChangeArrowheads="1"/>
          </p:cNvSpPr>
          <p:nvPr>
            <p:ph type="title"/>
          </p:nvPr>
        </p:nvSpPr>
        <p:spPr>
          <a:xfrm>
            <a:off x="381000" y="381000"/>
            <a:ext cx="8458200" cy="1219200"/>
          </a:xfrm>
        </p:spPr>
        <p:txBody>
          <a:bodyPr/>
          <a:lstStyle/>
          <a:p>
            <a:r>
              <a:rPr lang="en-US" sz="3000" smtClean="0"/>
              <a:t>Fundamentals of Balancing</a:t>
            </a:r>
            <a:br>
              <a:rPr lang="en-US" sz="3000" smtClean="0"/>
            </a:br>
            <a:r>
              <a:rPr lang="en-US" sz="4000" smtClean="0"/>
              <a:t>Data Collection &amp; Processing</a:t>
            </a:r>
          </a:p>
        </p:txBody>
      </p:sp>
      <p:sp>
        <p:nvSpPr>
          <p:cNvPr id="5125" name="Rectangle 3"/>
          <p:cNvSpPr>
            <a:spLocks noGrp="1" noChangeArrowheads="1"/>
          </p:cNvSpPr>
          <p:nvPr>
            <p:ph type="body" sz="half" idx="1"/>
          </p:nvPr>
        </p:nvSpPr>
        <p:spPr>
          <a:xfrm>
            <a:off x="4114800" y="1905000"/>
            <a:ext cx="4648200" cy="4572000"/>
          </a:xfrm>
        </p:spPr>
        <p:txBody>
          <a:bodyPr/>
          <a:lstStyle/>
          <a:p>
            <a:r>
              <a:rPr lang="en-US" sz="2100" dirty="0" smtClean="0"/>
              <a:t>The vibration sensor is installed on the engine as near the front bearing as possible.  The Phototach is mounted on the cowling, behind the propeller.  The reflective tape is applied to the back side of the target propeller blade in line with the Phototach beam. The mass is </a:t>
            </a:r>
            <a:r>
              <a:rPr lang="en-US" sz="2100" dirty="0" smtClean="0"/>
              <a:t>the theoretical heavy spot in the propeller, and is located by correlating the “bump” from the vibration sensor and the amount of time that has passed since the Phototach signaled the passing of the reflective tape.</a:t>
            </a:r>
            <a:endParaRPr lang="en-US" sz="3000"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p:cNvPicPr>
            <a:picLocks noChangeAspect="1" noChangeArrowheads="1"/>
          </p:cNvPicPr>
          <p:nvPr/>
        </p:nvPicPr>
        <p:blipFill>
          <a:blip r:embed="rId3"/>
          <a:srcRect/>
          <a:stretch>
            <a:fillRect/>
          </a:stretch>
        </p:blipFill>
        <p:spPr bwMode="auto">
          <a:xfrm>
            <a:off x="5513070" y="3733800"/>
            <a:ext cx="3444240" cy="2438400"/>
          </a:xfrm>
          <a:prstGeom prst="rect">
            <a:avLst/>
          </a:prstGeom>
          <a:noFill/>
          <a:ln w="9525">
            <a:noFill/>
            <a:miter lim="800000"/>
            <a:headEnd/>
            <a:tailEnd/>
          </a:ln>
          <a:effectLst/>
        </p:spPr>
      </p:pic>
      <p:sp>
        <p:nvSpPr>
          <p:cNvPr id="6148" name="Rectangle 2"/>
          <p:cNvSpPr>
            <a:spLocks noGrp="1" noChangeArrowheads="1"/>
          </p:cNvSpPr>
          <p:nvPr>
            <p:ph type="title"/>
          </p:nvPr>
        </p:nvSpPr>
        <p:spPr>
          <a:xfrm>
            <a:off x="457200" y="381000"/>
            <a:ext cx="8534400" cy="1208088"/>
          </a:xfrm>
        </p:spPr>
        <p:txBody>
          <a:bodyPr/>
          <a:lstStyle/>
          <a:p>
            <a:r>
              <a:rPr lang="en-US" sz="3000" smtClean="0"/>
              <a:t>Fundamentals of Balancing</a:t>
            </a:r>
            <a:br>
              <a:rPr lang="en-US" sz="3000" smtClean="0"/>
            </a:br>
            <a:r>
              <a:rPr lang="en-US" sz="4000" smtClean="0"/>
              <a:t>Data Collection &amp; Processing</a:t>
            </a:r>
          </a:p>
        </p:txBody>
      </p:sp>
      <p:pic>
        <p:nvPicPr>
          <p:cNvPr id="6152" name="Picture 8"/>
          <p:cNvPicPr>
            <a:picLocks noChangeAspect="1" noChangeArrowheads="1"/>
          </p:cNvPicPr>
          <p:nvPr/>
        </p:nvPicPr>
        <p:blipFill>
          <a:blip r:embed="rId4"/>
          <a:srcRect/>
          <a:stretch>
            <a:fillRect/>
          </a:stretch>
        </p:blipFill>
        <p:spPr bwMode="auto">
          <a:xfrm>
            <a:off x="4495800" y="1752600"/>
            <a:ext cx="2438400" cy="2811674"/>
          </a:xfrm>
          <a:prstGeom prst="rect">
            <a:avLst/>
          </a:prstGeom>
          <a:noFill/>
          <a:ln w="9525">
            <a:noFill/>
            <a:miter lim="800000"/>
            <a:headEnd/>
            <a:tailEnd/>
          </a:ln>
          <a:effectLst/>
        </p:spPr>
      </p:pic>
      <p:sp>
        <p:nvSpPr>
          <p:cNvPr id="6150" name="Rectangle 3"/>
          <p:cNvSpPr>
            <a:spLocks noGrp="1" noChangeArrowheads="1"/>
          </p:cNvSpPr>
          <p:nvPr>
            <p:ph type="body" sz="half" idx="1"/>
          </p:nvPr>
        </p:nvSpPr>
        <p:spPr>
          <a:xfrm>
            <a:off x="363538" y="1905000"/>
            <a:ext cx="4360862" cy="4352925"/>
          </a:xfrm>
        </p:spPr>
        <p:txBody>
          <a:bodyPr/>
          <a:lstStyle/>
          <a:p>
            <a:r>
              <a:rPr lang="en-US" sz="2500" dirty="0" smtClean="0"/>
              <a:t>The Reflective tape triggers a response as it passes the Phototach, which then sends an electrical signal to the analyzer.</a:t>
            </a:r>
          </a:p>
          <a:p>
            <a:r>
              <a:rPr lang="en-US" sz="2500" dirty="0" smtClean="0"/>
              <a:t>As the heavy spot on the propeller passes the vibration sensor, the sensor generates </a:t>
            </a:r>
            <a:r>
              <a:rPr lang="en-US" sz="2500" dirty="0" smtClean="0"/>
              <a:t>an electrical pulse and </a:t>
            </a:r>
            <a:r>
              <a:rPr lang="en-US" sz="2500" dirty="0" smtClean="0"/>
              <a:t>sends it to </a:t>
            </a:r>
            <a:r>
              <a:rPr lang="en-US" sz="2500" dirty="0" smtClean="0"/>
              <a:t>the analyzer.</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lstStyle/>
          <a:p>
            <a:r>
              <a:rPr lang="en-US" sz="3000" smtClean="0"/>
              <a:t>Fundamentals of Balancing</a:t>
            </a:r>
            <a:br>
              <a:rPr lang="en-US" sz="3000" smtClean="0"/>
            </a:br>
            <a:r>
              <a:rPr lang="en-US" sz="4000" smtClean="0"/>
              <a:t>Data Collection &amp; Processing</a:t>
            </a:r>
          </a:p>
        </p:txBody>
      </p:sp>
      <p:sp>
        <p:nvSpPr>
          <p:cNvPr id="7173" name="Rectangle 3"/>
          <p:cNvSpPr>
            <a:spLocks noGrp="1" noChangeArrowheads="1"/>
          </p:cNvSpPr>
          <p:nvPr>
            <p:ph type="body" sz="half" idx="1"/>
          </p:nvPr>
        </p:nvSpPr>
        <p:spPr>
          <a:xfrm>
            <a:off x="363538" y="1905000"/>
            <a:ext cx="3903662" cy="4352925"/>
          </a:xfrm>
        </p:spPr>
        <p:txBody>
          <a:bodyPr/>
          <a:lstStyle/>
          <a:p>
            <a:r>
              <a:rPr lang="en-US" sz="2600" smtClean="0"/>
              <a:t>In this illustration, the vibration sensor and Phototach beam are </a:t>
            </a:r>
            <a:br>
              <a:rPr lang="en-US" sz="2600" smtClean="0"/>
            </a:br>
            <a:r>
              <a:rPr lang="en-US" sz="2600" smtClean="0"/>
              <a:t>co- located at the 12:00 or 0 degree position. Rotation is clock-wise from the viewers position.  This is our starting point, elapsed time = 0</a:t>
            </a:r>
          </a:p>
        </p:txBody>
      </p:sp>
      <p:graphicFrame>
        <p:nvGraphicFramePr>
          <p:cNvPr id="7170" name="Object 4"/>
          <p:cNvGraphicFramePr>
            <a:graphicFrameLocks noChangeAspect="1"/>
          </p:cNvGraphicFramePr>
          <p:nvPr>
            <p:ph type="clipArt" sz="half" idx="2"/>
          </p:nvPr>
        </p:nvGraphicFramePr>
        <p:xfrm>
          <a:off x="4724400" y="1905000"/>
          <a:ext cx="3000375" cy="3810000"/>
        </p:xfrm>
        <a:graphic>
          <a:graphicData uri="http://schemas.openxmlformats.org/presentationml/2006/ole">
            <p:oleObj spid="_x0000_s7170" name="Bitmap Image" r:id="rId4" imgW="2610214" imgH="3315163" progId="">
              <p:embed/>
            </p:oleObj>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a:xfrm>
            <a:off x="381000" y="304800"/>
            <a:ext cx="8382000" cy="1295400"/>
          </a:xfrm>
        </p:spPr>
        <p:txBody>
          <a:bodyPr/>
          <a:lstStyle/>
          <a:p>
            <a:r>
              <a:rPr lang="en-US" sz="3000" smtClean="0"/>
              <a:t>Fundamentals of Balancing</a:t>
            </a:r>
            <a:br>
              <a:rPr lang="en-US" sz="3000" smtClean="0"/>
            </a:br>
            <a:r>
              <a:rPr lang="en-US" sz="4000" smtClean="0"/>
              <a:t>Data Collection &amp; Processing</a:t>
            </a:r>
          </a:p>
        </p:txBody>
      </p:sp>
      <p:sp>
        <p:nvSpPr>
          <p:cNvPr id="8197" name="Rectangle 3"/>
          <p:cNvSpPr>
            <a:spLocks noGrp="1" noChangeArrowheads="1"/>
          </p:cNvSpPr>
          <p:nvPr>
            <p:ph type="body" sz="half" idx="1"/>
          </p:nvPr>
        </p:nvSpPr>
        <p:spPr>
          <a:xfrm>
            <a:off x="363538" y="2047875"/>
            <a:ext cx="3971925" cy="4352925"/>
          </a:xfrm>
        </p:spPr>
        <p:txBody>
          <a:bodyPr/>
          <a:lstStyle/>
          <a:p>
            <a:r>
              <a:rPr lang="en-US" sz="2600" dirty="0" smtClean="0"/>
              <a:t>The speed is 1 RPM.  Fifteen seconds (90 degrees) of travel has occurred. In this sequence, the reflective tape has just entered the Phototach beam to trigger the tach event.  Elapsed time = 15 seconds.</a:t>
            </a:r>
            <a:endParaRPr lang="en-US" sz="3000" dirty="0" smtClean="0"/>
          </a:p>
        </p:txBody>
      </p:sp>
      <p:graphicFrame>
        <p:nvGraphicFramePr>
          <p:cNvPr id="8194" name="Object 4"/>
          <p:cNvGraphicFramePr>
            <a:graphicFrameLocks noChangeAspect="1"/>
          </p:cNvGraphicFramePr>
          <p:nvPr>
            <p:ph type="clipArt" sz="half" idx="2"/>
          </p:nvPr>
        </p:nvGraphicFramePr>
        <p:xfrm>
          <a:off x="4640263" y="1828800"/>
          <a:ext cx="3095625" cy="3810000"/>
        </p:xfrm>
        <a:graphic>
          <a:graphicData uri="http://schemas.openxmlformats.org/presentationml/2006/ole">
            <p:oleObj spid="_x0000_s8194" name="Bitmap Image" r:id="rId4" imgW="2723810" imgH="3352381" progId="">
              <p:embed/>
            </p:oleObj>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363538" y="304800"/>
            <a:ext cx="8399462" cy="1295400"/>
          </a:xfrm>
        </p:spPr>
        <p:txBody>
          <a:bodyPr/>
          <a:lstStyle/>
          <a:p>
            <a:r>
              <a:rPr lang="en-US" sz="3000" smtClean="0"/>
              <a:t>Fundamentals of Balancing</a:t>
            </a:r>
            <a:br>
              <a:rPr lang="en-US" sz="3000" smtClean="0"/>
            </a:br>
            <a:r>
              <a:rPr lang="en-US" sz="4000" smtClean="0"/>
              <a:t>Data Collection &amp; Processing</a:t>
            </a:r>
          </a:p>
        </p:txBody>
      </p:sp>
      <p:sp>
        <p:nvSpPr>
          <p:cNvPr id="9221" name="Rectangle 3"/>
          <p:cNvSpPr>
            <a:spLocks noGrp="1" noChangeArrowheads="1"/>
          </p:cNvSpPr>
          <p:nvPr>
            <p:ph type="body" sz="half" idx="1"/>
          </p:nvPr>
        </p:nvSpPr>
        <p:spPr>
          <a:xfrm>
            <a:off x="363538" y="2124075"/>
            <a:ext cx="3971925" cy="4352925"/>
          </a:xfrm>
        </p:spPr>
        <p:txBody>
          <a:bodyPr/>
          <a:lstStyle/>
          <a:p>
            <a:r>
              <a:rPr lang="en-US" sz="2600" smtClean="0"/>
              <a:t>In this sequence, the mass (heavy spot) is passing the accelerometer position, 15 seconds (90 degrees) after the tape passed the Phototach beam. Elapsed time = 30 seconds (180 degrees of travel).</a:t>
            </a:r>
            <a:endParaRPr lang="en-US" sz="3000" smtClean="0"/>
          </a:p>
        </p:txBody>
      </p:sp>
      <p:graphicFrame>
        <p:nvGraphicFramePr>
          <p:cNvPr id="9218" name="Object 4"/>
          <p:cNvGraphicFramePr>
            <a:graphicFrameLocks noChangeAspect="1"/>
          </p:cNvGraphicFramePr>
          <p:nvPr>
            <p:ph type="clipArt" sz="half" idx="2"/>
          </p:nvPr>
        </p:nvGraphicFramePr>
        <p:xfrm>
          <a:off x="4605338" y="1752600"/>
          <a:ext cx="3113087" cy="3886200"/>
        </p:xfrm>
        <a:graphic>
          <a:graphicData uri="http://schemas.openxmlformats.org/presentationml/2006/ole">
            <p:oleObj spid="_x0000_s9218" name="Bitmap Image" r:id="rId4" imgW="2647619" imgH="3304762" progId="">
              <p:embed/>
            </p:oleObj>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sz="3000" smtClean="0"/>
              <a:t>Fundamentals of Balancing</a:t>
            </a:r>
            <a:br>
              <a:rPr lang="en-US" sz="3000" smtClean="0"/>
            </a:br>
            <a:r>
              <a:rPr lang="en-US" sz="4000" smtClean="0"/>
              <a:t>Data Collection &amp; Processing</a:t>
            </a:r>
          </a:p>
        </p:txBody>
      </p:sp>
      <p:sp>
        <p:nvSpPr>
          <p:cNvPr id="10245" name="Rectangle 3"/>
          <p:cNvSpPr>
            <a:spLocks noGrp="1" noChangeArrowheads="1"/>
          </p:cNvSpPr>
          <p:nvPr>
            <p:ph type="body" sz="half" idx="1"/>
          </p:nvPr>
        </p:nvSpPr>
        <p:spPr>
          <a:xfrm>
            <a:off x="363538" y="2124075"/>
            <a:ext cx="3971925" cy="4352925"/>
          </a:xfrm>
        </p:spPr>
        <p:txBody>
          <a:bodyPr/>
          <a:lstStyle/>
          <a:p>
            <a:r>
              <a:rPr lang="en-US" sz="2600" smtClean="0"/>
              <a:t>The tape and mass have both passed the 0 degree location. The unit now waits for the exact sequence to repeat for averaging.  Elapsed time = 45 seconds (270 degrees of travel)</a:t>
            </a:r>
            <a:endParaRPr lang="en-US" sz="3000" smtClean="0"/>
          </a:p>
        </p:txBody>
      </p:sp>
      <p:graphicFrame>
        <p:nvGraphicFramePr>
          <p:cNvPr id="10242" name="Object 4"/>
          <p:cNvGraphicFramePr>
            <a:graphicFrameLocks noChangeAspect="1"/>
          </p:cNvGraphicFramePr>
          <p:nvPr>
            <p:ph type="clipArt" sz="half" idx="2"/>
          </p:nvPr>
        </p:nvGraphicFramePr>
        <p:xfrm>
          <a:off x="4619625" y="1752600"/>
          <a:ext cx="3092450" cy="3886200"/>
        </p:xfrm>
        <a:graphic>
          <a:graphicData uri="http://schemas.openxmlformats.org/presentationml/2006/ole">
            <p:oleObj spid="_x0000_s10242" name="Bitmap Image" r:id="rId4" imgW="2638095" imgH="3315163" progId="">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2" descr="accelerationCircles"/>
          <p:cNvPicPr>
            <a:picLocks noChangeAspect="1" noChangeArrowheads="1"/>
          </p:cNvPicPr>
          <p:nvPr/>
        </p:nvPicPr>
        <p:blipFill>
          <a:blip r:embed="rId3"/>
          <a:srcRect/>
          <a:stretch>
            <a:fillRect/>
          </a:stretch>
        </p:blipFill>
        <p:spPr bwMode="auto">
          <a:xfrm>
            <a:off x="914400" y="1828800"/>
            <a:ext cx="5867400" cy="4291013"/>
          </a:xfrm>
          <a:prstGeom prst="rect">
            <a:avLst/>
          </a:prstGeom>
          <a:noFill/>
          <a:ln w="9525">
            <a:noFill/>
            <a:miter lim="800000"/>
            <a:headEnd/>
            <a:tailEnd/>
          </a:ln>
        </p:spPr>
      </p:pic>
      <p:sp>
        <p:nvSpPr>
          <p:cNvPr id="69636" name="Rectangle 3"/>
          <p:cNvSpPr>
            <a:spLocks noChangeArrowheads="1"/>
          </p:cNvSpPr>
          <p:nvPr/>
        </p:nvSpPr>
        <p:spPr bwMode="auto">
          <a:xfrm>
            <a:off x="838200" y="1828800"/>
            <a:ext cx="6019800" cy="4343400"/>
          </a:xfrm>
          <a:prstGeom prst="rect">
            <a:avLst/>
          </a:prstGeom>
          <a:noFill/>
          <a:ln w="9525">
            <a:solidFill>
              <a:schemeClr val="tx1"/>
            </a:solidFill>
            <a:miter lim="800000"/>
            <a:headEnd/>
            <a:tailEnd/>
          </a:ln>
        </p:spPr>
        <p:txBody>
          <a:bodyPr wrap="none" anchor="ctr"/>
          <a:lstStyle/>
          <a:p>
            <a:endParaRPr lang="en-US"/>
          </a:p>
        </p:txBody>
      </p:sp>
      <p:sp>
        <p:nvSpPr>
          <p:cNvPr id="69637" name="Rectangle 4"/>
          <p:cNvSpPr>
            <a:spLocks noChangeArrowheads="1"/>
          </p:cNvSpPr>
          <p:nvPr/>
        </p:nvSpPr>
        <p:spPr bwMode="auto">
          <a:xfrm>
            <a:off x="363538" y="304800"/>
            <a:ext cx="8416925" cy="1295400"/>
          </a:xfrm>
          <a:prstGeom prst="rect">
            <a:avLst/>
          </a:prstGeom>
          <a:solidFill>
            <a:srgbClr val="FFCC00"/>
          </a:solidFill>
          <a:ln w="9525">
            <a:noFill/>
            <a:miter lim="800000"/>
            <a:headEnd/>
            <a:tailEnd/>
          </a:ln>
        </p:spPr>
        <p:txBody>
          <a:bodyPr lIns="96661" tIns="48331" rIns="96661" bIns="48331" anchor="ctr"/>
          <a:lstStyle/>
          <a:p>
            <a:pPr algn="ctr" defTabSz="966788"/>
            <a:r>
              <a:rPr lang="en-US" sz="3000" b="1">
                <a:solidFill>
                  <a:schemeClr val="tx2"/>
                </a:solidFill>
              </a:rPr>
              <a:t>Fundamentals of Balancing</a:t>
            </a:r>
            <a:br>
              <a:rPr lang="en-US" sz="3000" b="1">
                <a:solidFill>
                  <a:schemeClr val="tx2"/>
                </a:solidFill>
              </a:rPr>
            </a:br>
            <a:r>
              <a:rPr lang="en-US" sz="4000" b="1">
                <a:solidFill>
                  <a:schemeClr val="tx2"/>
                </a:solidFill>
              </a:rPr>
              <a:t>Data Collection &amp; Processing</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457200" y="304800"/>
            <a:ext cx="8305800" cy="1295400"/>
          </a:xfrm>
        </p:spPr>
        <p:txBody>
          <a:bodyPr/>
          <a:lstStyle/>
          <a:p>
            <a:r>
              <a:rPr lang="en-US" sz="3000" smtClean="0"/>
              <a:t>Fundamentals of Balancing</a:t>
            </a:r>
            <a:br>
              <a:rPr lang="en-US" sz="3000" smtClean="0"/>
            </a:br>
            <a:r>
              <a:rPr lang="en-US" sz="4000" smtClean="0"/>
              <a:t>Data Collection &amp; Processing</a:t>
            </a:r>
          </a:p>
        </p:txBody>
      </p:sp>
      <p:sp>
        <p:nvSpPr>
          <p:cNvPr id="11269" name="Rectangle 3"/>
          <p:cNvSpPr>
            <a:spLocks noGrp="1" noChangeArrowheads="1"/>
          </p:cNvSpPr>
          <p:nvPr>
            <p:ph type="body" sz="half" idx="1"/>
          </p:nvPr>
        </p:nvSpPr>
        <p:spPr>
          <a:xfrm>
            <a:off x="363538" y="1905000"/>
            <a:ext cx="3971925" cy="4352925"/>
          </a:xfrm>
        </p:spPr>
        <p:txBody>
          <a:bodyPr/>
          <a:lstStyle/>
          <a:p>
            <a:r>
              <a:rPr lang="en-US" sz="3000" smtClean="0"/>
              <a:t>The process is repeated while the analyzer averages out errors caused by momentary vibration events outside the running average.</a:t>
            </a:r>
          </a:p>
        </p:txBody>
      </p:sp>
      <p:pic>
        <p:nvPicPr>
          <p:cNvPr id="11270" name="Picture 6"/>
          <p:cNvPicPr>
            <a:picLocks noChangeAspect="1" noChangeArrowheads="1"/>
          </p:cNvPicPr>
          <p:nvPr/>
        </p:nvPicPr>
        <p:blipFill>
          <a:blip r:embed="rId3"/>
          <a:srcRect/>
          <a:stretch>
            <a:fillRect/>
          </a:stretch>
        </p:blipFill>
        <p:spPr bwMode="auto">
          <a:xfrm>
            <a:off x="4953000" y="2971800"/>
            <a:ext cx="3217244"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body" idx="1"/>
          </p:nvPr>
        </p:nvSpPr>
        <p:spPr>
          <a:xfrm>
            <a:off x="304800" y="2092325"/>
            <a:ext cx="8534400" cy="4248150"/>
          </a:xfrm>
        </p:spPr>
        <p:txBody>
          <a:bodyPr/>
          <a:lstStyle/>
          <a:p>
            <a:r>
              <a:rPr lang="en-US" dirty="0" smtClean="0"/>
              <a:t>Vibration is defined as:</a:t>
            </a:r>
          </a:p>
          <a:p>
            <a:pPr lvl="1"/>
            <a:r>
              <a:rPr lang="en-US" dirty="0" smtClean="0"/>
              <a:t>“mechanical oscillation about an equilibrium point.”</a:t>
            </a:r>
          </a:p>
          <a:p>
            <a:r>
              <a:rPr lang="en-US" dirty="0" smtClean="0"/>
              <a:t>For the purpose of Propeller Balance, </a:t>
            </a:r>
            <a:br>
              <a:rPr lang="en-US" dirty="0" smtClean="0"/>
            </a:br>
            <a:r>
              <a:rPr lang="en-US" dirty="0" smtClean="0"/>
              <a:t>vibration can be described as:</a:t>
            </a:r>
          </a:p>
          <a:p>
            <a:pPr lvl="1"/>
            <a:r>
              <a:rPr lang="en-US" dirty="0" smtClean="0"/>
              <a:t>“the unwanted, unproductive, cyclic oscillation of the propeller and engine assembly about its rotational axis.”</a:t>
            </a:r>
          </a:p>
        </p:txBody>
      </p:sp>
      <p:sp>
        <p:nvSpPr>
          <p:cNvPr id="39940" name="Rectangle 3"/>
          <p:cNvSpPr>
            <a:spLocks noGrp="1" noChangeArrowheads="1"/>
          </p:cNvSpPr>
          <p:nvPr>
            <p:ph type="title"/>
          </p:nvPr>
        </p:nvSpPr>
        <p:spPr>
          <a:xfrm>
            <a:off x="381000" y="304800"/>
            <a:ext cx="8458200" cy="1295400"/>
          </a:xfrm>
        </p:spPr>
        <p:txBody>
          <a:bodyPr/>
          <a:lstStyle/>
          <a:p>
            <a:r>
              <a:rPr lang="en-US" sz="3000" smtClean="0"/>
              <a:t>The Basics of Vibration</a:t>
            </a:r>
            <a:br>
              <a:rPr lang="en-US" sz="3000" smtClean="0"/>
            </a:br>
            <a:r>
              <a:rPr lang="en-US" smtClean="0"/>
              <a:t>Definition</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r>
              <a:rPr lang="en-US" sz="3000" smtClean="0"/>
              <a:t>Fundamentals of Balancing</a:t>
            </a:r>
            <a:br>
              <a:rPr lang="en-US" sz="3000" smtClean="0"/>
            </a:br>
            <a:r>
              <a:rPr lang="en-US" sz="4000" smtClean="0"/>
              <a:t>Data Collection &amp; Processing</a:t>
            </a:r>
          </a:p>
        </p:txBody>
      </p:sp>
      <p:sp>
        <p:nvSpPr>
          <p:cNvPr id="12293" name="Rectangle 3"/>
          <p:cNvSpPr>
            <a:spLocks noGrp="1" noChangeArrowheads="1"/>
          </p:cNvSpPr>
          <p:nvPr>
            <p:ph type="body" sz="half" idx="1"/>
          </p:nvPr>
        </p:nvSpPr>
        <p:spPr>
          <a:xfrm>
            <a:off x="363538" y="1905000"/>
            <a:ext cx="3971925" cy="4352925"/>
          </a:xfrm>
        </p:spPr>
        <p:txBody>
          <a:bodyPr/>
          <a:lstStyle/>
          <a:p>
            <a:r>
              <a:rPr lang="en-US" sz="3000" dirty="0" smtClean="0"/>
              <a:t>When sufficient data has been collected, the process is stopped by the analyzer and the averaged data displayed on screen.</a:t>
            </a:r>
          </a:p>
          <a:p>
            <a:r>
              <a:rPr lang="en-US" sz="3000" dirty="0" smtClean="0"/>
              <a:t>Notice that you have the option to </a:t>
            </a:r>
            <a:r>
              <a:rPr lang="en-US" sz="3000" b="1" dirty="0" smtClean="0"/>
              <a:t>Retake </a:t>
            </a:r>
            <a:r>
              <a:rPr lang="en-US" sz="3000" dirty="0" smtClean="0"/>
              <a:t>the data if desired.</a:t>
            </a:r>
          </a:p>
        </p:txBody>
      </p:sp>
      <p:pic>
        <p:nvPicPr>
          <p:cNvPr id="12294" name="Picture 6"/>
          <p:cNvPicPr>
            <a:picLocks noChangeAspect="1" noChangeArrowheads="1"/>
          </p:cNvPicPr>
          <p:nvPr/>
        </p:nvPicPr>
        <p:blipFill>
          <a:blip r:embed="rId3"/>
          <a:srcRect/>
          <a:stretch>
            <a:fillRect/>
          </a:stretch>
        </p:blipFill>
        <p:spPr bwMode="auto">
          <a:xfrm>
            <a:off x="4953002" y="2971800"/>
            <a:ext cx="3133781" cy="1566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p:cNvPicPr>
            <a:picLocks noChangeAspect="1" noChangeArrowheads="1"/>
          </p:cNvPicPr>
          <p:nvPr/>
        </p:nvPicPr>
        <p:blipFill>
          <a:blip r:embed="rId3"/>
          <a:srcRect/>
          <a:stretch>
            <a:fillRect/>
          </a:stretch>
        </p:blipFill>
        <p:spPr bwMode="auto">
          <a:xfrm>
            <a:off x="4953001" y="2978150"/>
            <a:ext cx="3133781" cy="1566477"/>
          </a:xfrm>
          <a:prstGeom prst="rect">
            <a:avLst/>
          </a:prstGeom>
          <a:noFill/>
          <a:ln w="9525">
            <a:noFill/>
            <a:miter lim="800000"/>
            <a:headEnd/>
            <a:tailEnd/>
          </a:ln>
        </p:spPr>
      </p:pic>
      <p:sp>
        <p:nvSpPr>
          <p:cNvPr id="12292" name="Rectangle 2"/>
          <p:cNvSpPr>
            <a:spLocks noGrp="1" noChangeArrowheads="1"/>
          </p:cNvSpPr>
          <p:nvPr>
            <p:ph type="title"/>
          </p:nvPr>
        </p:nvSpPr>
        <p:spPr/>
        <p:txBody>
          <a:bodyPr/>
          <a:lstStyle/>
          <a:p>
            <a:r>
              <a:rPr lang="en-US" sz="3000" smtClean="0"/>
              <a:t>Fundamentals of Balancing</a:t>
            </a:r>
            <a:br>
              <a:rPr lang="en-US" sz="3000" smtClean="0"/>
            </a:br>
            <a:r>
              <a:rPr lang="en-US" sz="4000" smtClean="0"/>
              <a:t>Data Collection &amp; Processing</a:t>
            </a:r>
          </a:p>
        </p:txBody>
      </p:sp>
      <p:sp>
        <p:nvSpPr>
          <p:cNvPr id="12293" name="Rectangle 3"/>
          <p:cNvSpPr>
            <a:spLocks noGrp="1" noChangeArrowheads="1"/>
          </p:cNvSpPr>
          <p:nvPr>
            <p:ph type="body" sz="half" idx="1"/>
          </p:nvPr>
        </p:nvSpPr>
        <p:spPr>
          <a:xfrm>
            <a:off x="363538" y="1905000"/>
            <a:ext cx="3971925" cy="4352925"/>
          </a:xfrm>
        </p:spPr>
        <p:txBody>
          <a:bodyPr/>
          <a:lstStyle/>
          <a:p>
            <a:r>
              <a:rPr lang="en-US" sz="3000" dirty="0" smtClean="0"/>
              <a:t>The analyzer will prompt you to shut down the engine.</a:t>
            </a:r>
          </a:p>
          <a:p>
            <a:r>
              <a:rPr lang="en-US" sz="3000" dirty="0" smtClean="0"/>
              <a:t>When less than 50 RPM are recognized by the analyzer, it will progress to the solution screen.</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a:xfrm>
            <a:off x="381000" y="304800"/>
            <a:ext cx="8382000" cy="1295400"/>
          </a:xfrm>
        </p:spPr>
        <p:txBody>
          <a:bodyPr/>
          <a:lstStyle/>
          <a:p>
            <a:r>
              <a:rPr lang="en-US" sz="3000" smtClean="0"/>
              <a:t>Fundamentals of Balancing</a:t>
            </a:r>
            <a:br>
              <a:rPr lang="en-US" sz="3000" smtClean="0"/>
            </a:br>
            <a:r>
              <a:rPr lang="en-US" sz="4000" smtClean="0"/>
              <a:t>Data Collection &amp; Processing</a:t>
            </a:r>
          </a:p>
        </p:txBody>
      </p:sp>
      <p:sp>
        <p:nvSpPr>
          <p:cNvPr id="13317" name="Rectangle 3"/>
          <p:cNvSpPr>
            <a:spLocks noGrp="1" noChangeArrowheads="1"/>
          </p:cNvSpPr>
          <p:nvPr>
            <p:ph type="body" sz="half" idx="1"/>
          </p:nvPr>
        </p:nvSpPr>
        <p:spPr>
          <a:xfrm>
            <a:off x="363538" y="1905000"/>
            <a:ext cx="3971925" cy="4352925"/>
          </a:xfrm>
        </p:spPr>
        <p:txBody>
          <a:bodyPr/>
          <a:lstStyle/>
          <a:p>
            <a:r>
              <a:rPr lang="en-US" sz="2400" dirty="0" smtClean="0"/>
              <a:t>A solution is then provided by the analyzer based on a temporarily stored influence coefficient or a calculated test weight.</a:t>
            </a:r>
          </a:p>
          <a:p>
            <a:r>
              <a:rPr lang="en-US" sz="2400" dirty="0" smtClean="0"/>
              <a:t>If required, the process is then repeated for refinement of the solution.</a:t>
            </a:r>
          </a:p>
          <a:p>
            <a:r>
              <a:rPr lang="en-US" sz="2400" dirty="0" smtClean="0"/>
              <a:t>Notice you have the option to split the weights between two angles if needed.</a:t>
            </a:r>
          </a:p>
        </p:txBody>
      </p:sp>
      <p:pic>
        <p:nvPicPr>
          <p:cNvPr id="13318" name="Picture 6"/>
          <p:cNvPicPr>
            <a:picLocks noChangeAspect="1" noChangeArrowheads="1"/>
          </p:cNvPicPr>
          <p:nvPr/>
        </p:nvPicPr>
        <p:blipFill>
          <a:blip r:embed="rId3"/>
          <a:srcRect/>
          <a:stretch>
            <a:fillRect/>
          </a:stretch>
        </p:blipFill>
        <p:spPr bwMode="auto">
          <a:xfrm>
            <a:off x="5105400" y="3200400"/>
            <a:ext cx="3133781" cy="1566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lstStyle/>
          <a:p>
            <a:r>
              <a:rPr lang="en-US" sz="3000" smtClean="0"/>
              <a:t>Fundamentals of Balancing</a:t>
            </a:r>
            <a:br>
              <a:rPr lang="en-US" sz="3000" smtClean="0"/>
            </a:br>
            <a:r>
              <a:rPr lang="en-US" smtClean="0"/>
              <a:t>The Balancing Process</a:t>
            </a:r>
          </a:p>
        </p:txBody>
      </p:sp>
      <p:sp>
        <p:nvSpPr>
          <p:cNvPr id="70660" name="Rectangle 3"/>
          <p:cNvSpPr>
            <a:spLocks noGrp="1" noChangeArrowheads="1"/>
          </p:cNvSpPr>
          <p:nvPr>
            <p:ph type="body" sz="half" idx="1"/>
          </p:nvPr>
        </p:nvSpPr>
        <p:spPr>
          <a:xfrm>
            <a:off x="363538" y="1905000"/>
            <a:ext cx="3971925" cy="4352925"/>
          </a:xfrm>
        </p:spPr>
        <p:txBody>
          <a:bodyPr/>
          <a:lstStyle/>
          <a:p>
            <a:r>
              <a:rPr lang="en-US" sz="3000" smtClean="0"/>
              <a:t>With the equipment installed and all previously installed trim weights removed, head the airplane into the wind (10 KTS maximum) and begin the data collection.</a:t>
            </a:r>
          </a:p>
        </p:txBody>
      </p:sp>
      <p:pic>
        <p:nvPicPr>
          <p:cNvPr id="70662" name="Picture 6"/>
          <p:cNvPicPr>
            <a:picLocks noChangeAspect="1" noChangeArrowheads="1"/>
          </p:cNvPicPr>
          <p:nvPr/>
        </p:nvPicPr>
        <p:blipFill>
          <a:blip r:embed="rId3"/>
          <a:srcRect/>
          <a:stretch>
            <a:fillRect/>
          </a:stretch>
        </p:blipFill>
        <p:spPr bwMode="auto">
          <a:xfrm>
            <a:off x="5029200" y="3124200"/>
            <a:ext cx="3133781" cy="1566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lstStyle/>
          <a:p>
            <a:r>
              <a:rPr lang="en-US" sz="3000" smtClean="0"/>
              <a:t>Fundamentals of Balancing</a:t>
            </a:r>
            <a:br>
              <a:rPr lang="en-US" sz="3000" smtClean="0"/>
            </a:br>
            <a:r>
              <a:rPr lang="en-US" smtClean="0"/>
              <a:t>The Balancing Process</a:t>
            </a:r>
          </a:p>
        </p:txBody>
      </p:sp>
      <p:sp>
        <p:nvSpPr>
          <p:cNvPr id="70660" name="Rectangle 3"/>
          <p:cNvSpPr>
            <a:spLocks noGrp="1" noChangeArrowheads="1"/>
          </p:cNvSpPr>
          <p:nvPr>
            <p:ph type="body" sz="half" idx="1"/>
          </p:nvPr>
        </p:nvSpPr>
        <p:spPr>
          <a:xfrm>
            <a:off x="363538" y="1905000"/>
            <a:ext cx="3971925" cy="4352925"/>
          </a:xfrm>
        </p:spPr>
        <p:txBody>
          <a:bodyPr/>
          <a:lstStyle/>
          <a:p>
            <a:r>
              <a:rPr lang="en-US" sz="3000" dirty="0" smtClean="0"/>
              <a:t>The analyzer will show a screen instructing you to warm the engine and advance your RPM to the designated balancing RPM.</a:t>
            </a:r>
          </a:p>
        </p:txBody>
      </p:sp>
      <p:pic>
        <p:nvPicPr>
          <p:cNvPr id="180226" name="Picture 2"/>
          <p:cNvPicPr>
            <a:picLocks noChangeAspect="1" noChangeArrowheads="1"/>
          </p:cNvPicPr>
          <p:nvPr/>
        </p:nvPicPr>
        <p:blipFill>
          <a:blip r:embed="rId3"/>
          <a:srcRect/>
          <a:stretch>
            <a:fillRect/>
          </a:stretch>
        </p:blipFill>
        <p:spPr bwMode="auto">
          <a:xfrm>
            <a:off x="5257800" y="3276600"/>
            <a:ext cx="3133781" cy="1566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2"/>
          <p:cNvSpPr>
            <a:spLocks noGrp="1" noChangeArrowheads="1"/>
          </p:cNvSpPr>
          <p:nvPr>
            <p:ph type="title"/>
          </p:nvPr>
        </p:nvSpPr>
        <p:spPr>
          <a:xfrm>
            <a:off x="381000" y="304800"/>
            <a:ext cx="8382000" cy="1295400"/>
          </a:xfrm>
        </p:spPr>
        <p:txBody>
          <a:bodyPr/>
          <a:lstStyle/>
          <a:p>
            <a:r>
              <a:rPr lang="en-US" sz="3000" smtClean="0"/>
              <a:t>Fundamentals of Balancing</a:t>
            </a:r>
            <a:br>
              <a:rPr lang="en-US" sz="3000" smtClean="0"/>
            </a:br>
            <a:r>
              <a:rPr lang="en-US" smtClean="0"/>
              <a:t>The Balancing Process</a:t>
            </a:r>
          </a:p>
        </p:txBody>
      </p:sp>
      <p:sp>
        <p:nvSpPr>
          <p:cNvPr id="14341" name="Rectangle 3"/>
          <p:cNvSpPr>
            <a:spLocks noGrp="1" noChangeArrowheads="1"/>
          </p:cNvSpPr>
          <p:nvPr>
            <p:ph type="body" sz="half" idx="1"/>
          </p:nvPr>
        </p:nvSpPr>
        <p:spPr>
          <a:xfrm>
            <a:off x="363538" y="1905000"/>
            <a:ext cx="3971925" cy="4352925"/>
          </a:xfrm>
        </p:spPr>
        <p:txBody>
          <a:bodyPr/>
          <a:lstStyle/>
          <a:p>
            <a:r>
              <a:rPr lang="en-US" sz="2800" dirty="0" smtClean="0"/>
              <a:t>The analyzer will collect and average data until a sufficient amount of data samples have been collected. This should take between ten and thirty seconds under ideal conditions.</a:t>
            </a:r>
          </a:p>
        </p:txBody>
      </p:sp>
      <p:pic>
        <p:nvPicPr>
          <p:cNvPr id="14342" name="Picture 6"/>
          <p:cNvPicPr>
            <a:picLocks noChangeAspect="1" noChangeArrowheads="1"/>
          </p:cNvPicPr>
          <p:nvPr/>
        </p:nvPicPr>
        <p:blipFill>
          <a:blip r:embed="rId3"/>
          <a:srcRect/>
          <a:stretch>
            <a:fillRect/>
          </a:stretch>
        </p:blipFill>
        <p:spPr bwMode="auto">
          <a:xfrm>
            <a:off x="5257800" y="3157923"/>
            <a:ext cx="3133781" cy="1566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US" sz="3000" smtClean="0"/>
              <a:t>Fundamentals of Balancing</a:t>
            </a:r>
            <a:br>
              <a:rPr lang="en-US" sz="3000" smtClean="0"/>
            </a:br>
            <a:r>
              <a:rPr lang="en-US" smtClean="0"/>
              <a:t>The Balancing Process</a:t>
            </a:r>
          </a:p>
        </p:txBody>
      </p:sp>
      <p:sp>
        <p:nvSpPr>
          <p:cNvPr id="15365" name="Rectangle 3"/>
          <p:cNvSpPr>
            <a:spLocks noGrp="1" noChangeArrowheads="1"/>
          </p:cNvSpPr>
          <p:nvPr>
            <p:ph type="body" sz="half" idx="1"/>
          </p:nvPr>
        </p:nvSpPr>
        <p:spPr>
          <a:xfrm>
            <a:off x="363538" y="1905000"/>
            <a:ext cx="3971925" cy="4352925"/>
          </a:xfrm>
        </p:spPr>
        <p:txBody>
          <a:bodyPr/>
          <a:lstStyle/>
          <a:p>
            <a:r>
              <a:rPr lang="en-US" sz="3000" dirty="0" smtClean="0"/>
              <a:t>When the sufficient data has need collected, the </a:t>
            </a:r>
            <a:r>
              <a:rPr lang="en-US" sz="3000" dirty="0" smtClean="0"/>
              <a:t>Review screen </a:t>
            </a:r>
            <a:r>
              <a:rPr lang="en-US" sz="3000" dirty="0" smtClean="0"/>
              <a:t>shows the averaged amplitude and the phase angle of the out of balance condition.</a:t>
            </a:r>
          </a:p>
        </p:txBody>
      </p:sp>
      <p:pic>
        <p:nvPicPr>
          <p:cNvPr id="15366" name="Picture 6"/>
          <p:cNvPicPr>
            <a:picLocks noChangeAspect="1" noChangeArrowheads="1"/>
          </p:cNvPicPr>
          <p:nvPr/>
        </p:nvPicPr>
        <p:blipFill>
          <a:blip r:embed="rId3"/>
          <a:srcRect/>
          <a:stretch>
            <a:fillRect/>
          </a:stretch>
        </p:blipFill>
        <p:spPr bwMode="auto">
          <a:xfrm>
            <a:off x="5181600" y="3048000"/>
            <a:ext cx="3133781" cy="1566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r>
              <a:rPr lang="en-US" sz="3000" smtClean="0"/>
              <a:t>Fundamentals of Balancing</a:t>
            </a:r>
            <a:br>
              <a:rPr lang="en-US" sz="3000" smtClean="0"/>
            </a:br>
            <a:r>
              <a:rPr lang="en-US" smtClean="0"/>
              <a:t>The Balancing Process</a:t>
            </a:r>
          </a:p>
        </p:txBody>
      </p:sp>
      <p:sp>
        <p:nvSpPr>
          <p:cNvPr id="16389" name="Rectangle 3"/>
          <p:cNvSpPr>
            <a:spLocks noGrp="1" noChangeArrowheads="1"/>
          </p:cNvSpPr>
          <p:nvPr>
            <p:ph type="body" sz="half" idx="1"/>
          </p:nvPr>
        </p:nvSpPr>
        <p:spPr>
          <a:xfrm>
            <a:off x="363538" y="1905000"/>
            <a:ext cx="3827462" cy="4352925"/>
          </a:xfrm>
        </p:spPr>
        <p:txBody>
          <a:bodyPr/>
          <a:lstStyle/>
          <a:p>
            <a:r>
              <a:rPr lang="en-US" sz="2800" dirty="0" smtClean="0"/>
              <a:t>The analyzer will prompt you to shut down. When a RPM reading of less than 50 RPM is indicated the analyzer will progress.</a:t>
            </a:r>
          </a:p>
        </p:txBody>
      </p:sp>
      <p:pic>
        <p:nvPicPr>
          <p:cNvPr id="16390" name="Picture 6"/>
          <p:cNvPicPr>
            <a:picLocks noChangeAspect="1" noChangeArrowheads="1"/>
          </p:cNvPicPr>
          <p:nvPr/>
        </p:nvPicPr>
        <p:blipFill>
          <a:blip r:embed="rId3"/>
          <a:srcRect/>
          <a:stretch>
            <a:fillRect/>
          </a:stretch>
        </p:blipFill>
        <p:spPr bwMode="auto">
          <a:xfrm>
            <a:off x="5105400" y="3048000"/>
            <a:ext cx="3133781" cy="1566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r>
              <a:rPr lang="en-US" sz="3000" smtClean="0"/>
              <a:t>Fundamentals of Balancing</a:t>
            </a:r>
            <a:br>
              <a:rPr lang="en-US" sz="3000" smtClean="0"/>
            </a:br>
            <a:r>
              <a:rPr lang="en-US" smtClean="0"/>
              <a:t>The Balancing Process</a:t>
            </a:r>
          </a:p>
        </p:txBody>
      </p:sp>
      <p:sp>
        <p:nvSpPr>
          <p:cNvPr id="16389" name="Rectangle 3"/>
          <p:cNvSpPr>
            <a:spLocks noGrp="1" noChangeArrowheads="1"/>
          </p:cNvSpPr>
          <p:nvPr>
            <p:ph type="body" sz="half" idx="1"/>
          </p:nvPr>
        </p:nvSpPr>
        <p:spPr>
          <a:xfrm>
            <a:off x="363538" y="1905000"/>
            <a:ext cx="3827462" cy="4352925"/>
          </a:xfrm>
        </p:spPr>
        <p:txBody>
          <a:bodyPr/>
          <a:lstStyle/>
          <a:p>
            <a:r>
              <a:rPr lang="en-US" sz="2800" dirty="0" smtClean="0"/>
              <a:t>After the analyzer detects the engines are shut down, it will suggest a balance solution.</a:t>
            </a:r>
          </a:p>
          <a:p>
            <a:r>
              <a:rPr lang="en-US" sz="2800" dirty="0" smtClean="0"/>
              <a:t>If you require a two hole solution select 1 for yes.</a:t>
            </a:r>
          </a:p>
        </p:txBody>
      </p:sp>
      <p:pic>
        <p:nvPicPr>
          <p:cNvPr id="181250" name="Picture 2"/>
          <p:cNvPicPr>
            <a:picLocks noChangeAspect="1" noChangeArrowheads="1"/>
          </p:cNvPicPr>
          <p:nvPr/>
        </p:nvPicPr>
        <p:blipFill>
          <a:blip r:embed="rId3"/>
          <a:srcRect/>
          <a:stretch>
            <a:fillRect/>
          </a:stretch>
        </p:blipFill>
        <p:spPr bwMode="auto">
          <a:xfrm>
            <a:off x="5181600" y="3124200"/>
            <a:ext cx="3133781" cy="1566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r>
              <a:rPr lang="en-US" sz="3000" smtClean="0"/>
              <a:t>Fundamentals of Balancing</a:t>
            </a:r>
            <a:br>
              <a:rPr lang="en-US" sz="3000" smtClean="0"/>
            </a:br>
            <a:r>
              <a:rPr lang="en-US" smtClean="0"/>
              <a:t>The Balancing Process</a:t>
            </a:r>
          </a:p>
        </p:txBody>
      </p:sp>
      <p:sp>
        <p:nvSpPr>
          <p:cNvPr id="16389" name="Rectangle 3"/>
          <p:cNvSpPr>
            <a:spLocks noGrp="1" noChangeArrowheads="1"/>
          </p:cNvSpPr>
          <p:nvPr>
            <p:ph type="body" sz="half" idx="1"/>
          </p:nvPr>
        </p:nvSpPr>
        <p:spPr>
          <a:xfrm>
            <a:off x="363538" y="1905000"/>
            <a:ext cx="3827462" cy="4352925"/>
          </a:xfrm>
        </p:spPr>
        <p:txBody>
          <a:bodyPr/>
          <a:lstStyle/>
          <a:p>
            <a:r>
              <a:rPr lang="en-US" sz="2800" dirty="0" smtClean="0"/>
              <a:t>If you split the weights, the analyzer will ask you for the angles of the two available holes.</a:t>
            </a:r>
          </a:p>
          <a:p>
            <a:r>
              <a:rPr lang="en-US" sz="2800" dirty="0" smtClean="0"/>
              <a:t>Enter the angles and press go.</a:t>
            </a:r>
          </a:p>
        </p:txBody>
      </p:sp>
      <p:pic>
        <p:nvPicPr>
          <p:cNvPr id="182274" name="Picture 2"/>
          <p:cNvPicPr>
            <a:picLocks noChangeAspect="1" noChangeArrowheads="1"/>
          </p:cNvPicPr>
          <p:nvPr/>
        </p:nvPicPr>
        <p:blipFill>
          <a:blip r:embed="rId3"/>
          <a:srcRect/>
          <a:stretch>
            <a:fillRect/>
          </a:stretch>
        </p:blipFill>
        <p:spPr bwMode="auto">
          <a:xfrm>
            <a:off x="5181600" y="2819400"/>
            <a:ext cx="3133781" cy="1566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3"/>
          <p:cNvSpPr>
            <a:spLocks noGrp="1" noChangeArrowheads="1"/>
          </p:cNvSpPr>
          <p:nvPr>
            <p:ph type="body" idx="1"/>
          </p:nvPr>
        </p:nvSpPr>
        <p:spPr>
          <a:xfrm>
            <a:off x="381000" y="1981200"/>
            <a:ext cx="8094663" cy="4657725"/>
          </a:xfrm>
        </p:spPr>
        <p:txBody>
          <a:bodyPr/>
          <a:lstStyle/>
          <a:p>
            <a:r>
              <a:rPr lang="en-US" dirty="0" smtClean="0"/>
              <a:t>All noise and/or vibration is not generated by an imbalance in the propeller. </a:t>
            </a:r>
          </a:p>
          <a:p>
            <a:r>
              <a:rPr lang="en-US" dirty="0" smtClean="0"/>
              <a:t>To verify the vibration source, a vibration survey should be conducted and manufacturers’ limitations adhered to.</a:t>
            </a:r>
          </a:p>
        </p:txBody>
      </p:sp>
      <p:graphicFrame>
        <p:nvGraphicFramePr>
          <p:cNvPr id="1026" name="Object 5"/>
          <p:cNvGraphicFramePr>
            <a:graphicFrameLocks noChangeAspect="1"/>
          </p:cNvGraphicFramePr>
          <p:nvPr/>
        </p:nvGraphicFramePr>
        <p:xfrm>
          <a:off x="2895600" y="5114925"/>
          <a:ext cx="3271838" cy="2124075"/>
        </p:xfrm>
        <a:graphic>
          <a:graphicData uri="http://schemas.openxmlformats.org/presentationml/2006/ole">
            <p:oleObj spid="_x0000_s1026" name="Bitmap Image" r:id="rId4" imgW="3067478" imgH="1991003" progId="PBrush">
              <p:embed/>
            </p:oleObj>
          </a:graphicData>
        </a:graphic>
      </p:graphicFrame>
      <p:graphicFrame>
        <p:nvGraphicFramePr>
          <p:cNvPr id="1027" name="Object 6"/>
          <p:cNvGraphicFramePr>
            <a:graphicFrameLocks noChangeAspect="1"/>
          </p:cNvGraphicFramePr>
          <p:nvPr/>
        </p:nvGraphicFramePr>
        <p:xfrm>
          <a:off x="1543050" y="4724400"/>
          <a:ext cx="2266950" cy="2438400"/>
        </p:xfrm>
        <a:graphic>
          <a:graphicData uri="http://schemas.openxmlformats.org/presentationml/2006/ole">
            <p:oleObj spid="_x0000_s1027" name="Clip" r:id="rId5" imgW="2126160" imgH="2286000" progId="">
              <p:embed/>
            </p:oleObj>
          </a:graphicData>
        </a:graphic>
      </p:graphicFrame>
      <p:sp>
        <p:nvSpPr>
          <p:cNvPr id="1029" name="Rectangle 2"/>
          <p:cNvSpPr>
            <a:spLocks noGrp="1" noChangeArrowheads="1"/>
          </p:cNvSpPr>
          <p:nvPr>
            <p:ph type="title"/>
          </p:nvPr>
        </p:nvSpPr>
        <p:spPr/>
        <p:txBody>
          <a:bodyPr/>
          <a:lstStyle/>
          <a:p>
            <a:r>
              <a:rPr lang="en-US" sz="3000" smtClean="0"/>
              <a:t>The Basics of Vibration</a:t>
            </a:r>
            <a:br>
              <a:rPr lang="en-US" sz="3000" smtClean="0"/>
            </a:br>
            <a:r>
              <a:rPr lang="en-US" smtClean="0"/>
              <a:t>Remember</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r>
              <a:rPr lang="en-US" sz="3000" smtClean="0"/>
              <a:t>Fundamentals of Balancing</a:t>
            </a:r>
            <a:br>
              <a:rPr lang="en-US" sz="3000" smtClean="0"/>
            </a:br>
            <a:r>
              <a:rPr lang="en-US" smtClean="0"/>
              <a:t>The Balancing Process</a:t>
            </a:r>
          </a:p>
        </p:txBody>
      </p:sp>
      <p:sp>
        <p:nvSpPr>
          <p:cNvPr id="16389" name="Rectangle 3"/>
          <p:cNvSpPr>
            <a:spLocks noGrp="1" noChangeArrowheads="1"/>
          </p:cNvSpPr>
          <p:nvPr>
            <p:ph type="body" sz="half" idx="1"/>
          </p:nvPr>
        </p:nvSpPr>
        <p:spPr>
          <a:xfrm>
            <a:off x="363538" y="1905000"/>
            <a:ext cx="3827462" cy="4352925"/>
          </a:xfrm>
        </p:spPr>
        <p:txBody>
          <a:bodyPr/>
          <a:lstStyle/>
          <a:p>
            <a:r>
              <a:rPr lang="en-US" sz="2800" dirty="0" smtClean="0"/>
              <a:t>The analyzer screen will display its suggestion and ask you for the actual angle and weights  you installed.</a:t>
            </a:r>
          </a:p>
          <a:p>
            <a:r>
              <a:rPr lang="en-US" sz="2800" dirty="0" smtClean="0"/>
              <a:t>This screen will repeat for each hole location, if you chose to split the weight.</a:t>
            </a:r>
          </a:p>
        </p:txBody>
      </p:sp>
      <p:pic>
        <p:nvPicPr>
          <p:cNvPr id="183298" name="Picture 2"/>
          <p:cNvPicPr>
            <a:picLocks noChangeAspect="1" noChangeArrowheads="1"/>
          </p:cNvPicPr>
          <p:nvPr/>
        </p:nvPicPr>
        <p:blipFill>
          <a:blip r:embed="rId3"/>
          <a:srcRect/>
          <a:stretch>
            <a:fillRect/>
          </a:stretch>
        </p:blipFill>
        <p:spPr bwMode="auto">
          <a:xfrm>
            <a:off x="5105400" y="2971800"/>
            <a:ext cx="3133781" cy="1566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p:txBody>
          <a:bodyPr/>
          <a:lstStyle/>
          <a:p>
            <a:r>
              <a:rPr lang="en-US" sz="3000" smtClean="0"/>
              <a:t>Fundamentals of Balancing</a:t>
            </a:r>
            <a:br>
              <a:rPr lang="en-US" sz="3000" smtClean="0"/>
            </a:br>
            <a:r>
              <a:rPr lang="en-US" smtClean="0"/>
              <a:t>The Balancing Process</a:t>
            </a:r>
          </a:p>
        </p:txBody>
      </p:sp>
      <p:sp>
        <p:nvSpPr>
          <p:cNvPr id="16389" name="Rectangle 3"/>
          <p:cNvSpPr>
            <a:spLocks noGrp="1" noChangeArrowheads="1"/>
          </p:cNvSpPr>
          <p:nvPr>
            <p:ph type="body" sz="half" idx="1"/>
          </p:nvPr>
        </p:nvSpPr>
        <p:spPr>
          <a:xfrm>
            <a:off x="363538" y="1905000"/>
            <a:ext cx="3827462" cy="4352925"/>
          </a:xfrm>
        </p:spPr>
        <p:txBody>
          <a:bodyPr/>
          <a:lstStyle/>
          <a:p>
            <a:r>
              <a:rPr lang="en-US" sz="2800" dirty="0" smtClean="0"/>
              <a:t>The start engine screen will be displayed again.</a:t>
            </a:r>
          </a:p>
          <a:p>
            <a:r>
              <a:rPr lang="en-US" sz="2800" dirty="0" smtClean="0"/>
              <a:t>The </a:t>
            </a:r>
            <a:r>
              <a:rPr lang="en-US" sz="2800" dirty="0" smtClean="0"/>
              <a:t>analyzer will repeat this balance process until the vibration has been driven below .07 IPS</a:t>
            </a:r>
            <a:r>
              <a:rPr lang="en-US" sz="2800" dirty="0" smtClean="0"/>
              <a:t>.</a:t>
            </a:r>
            <a:endParaRPr lang="en-US" sz="2800" dirty="0" smtClean="0"/>
          </a:p>
        </p:txBody>
      </p:sp>
      <p:pic>
        <p:nvPicPr>
          <p:cNvPr id="5" name="Picture 6"/>
          <p:cNvPicPr>
            <a:picLocks noChangeAspect="1" noChangeArrowheads="1"/>
          </p:cNvPicPr>
          <p:nvPr/>
        </p:nvPicPr>
        <p:blipFill>
          <a:blip r:embed="rId3"/>
          <a:srcRect/>
          <a:stretch>
            <a:fillRect/>
          </a:stretch>
        </p:blipFill>
        <p:spPr bwMode="auto">
          <a:xfrm>
            <a:off x="5029200" y="3124200"/>
            <a:ext cx="3133781" cy="156647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a:xfrm>
            <a:off x="363538" y="304800"/>
            <a:ext cx="6900862" cy="1295400"/>
          </a:xfrm>
        </p:spPr>
        <p:txBody>
          <a:bodyPr/>
          <a:lstStyle/>
          <a:p>
            <a:r>
              <a:rPr lang="en-US" sz="3000" smtClean="0"/>
              <a:t>Fundamentals of Balancing</a:t>
            </a:r>
            <a:br>
              <a:rPr lang="en-US" sz="3000" smtClean="0"/>
            </a:br>
            <a:r>
              <a:rPr lang="en-US" smtClean="0"/>
              <a:t>The Balancing Process</a:t>
            </a:r>
          </a:p>
        </p:txBody>
      </p:sp>
      <p:sp>
        <p:nvSpPr>
          <p:cNvPr id="17413" name="Rectangle 3"/>
          <p:cNvSpPr>
            <a:spLocks noGrp="1" noChangeArrowheads="1"/>
          </p:cNvSpPr>
          <p:nvPr>
            <p:ph type="body" idx="1"/>
          </p:nvPr>
        </p:nvSpPr>
        <p:spPr/>
        <p:txBody>
          <a:bodyPr/>
          <a:lstStyle/>
          <a:p>
            <a:r>
              <a:rPr lang="en-US" dirty="0" smtClean="0"/>
              <a:t>Where to place the weights</a:t>
            </a:r>
          </a:p>
          <a:p>
            <a:pPr lvl="1"/>
            <a:r>
              <a:rPr lang="en-US" dirty="0" smtClean="0"/>
              <a:t>Test weights can be placed under the spinner retention screws. It may be necessary to use longer screws for the test weights. If doing so, account for the delta between the normal and the longer screw. Be sure you are measuring the angles in relation to the reflective tape.</a:t>
            </a:r>
          </a:p>
        </p:txBody>
      </p:sp>
      <p:graphicFrame>
        <p:nvGraphicFramePr>
          <p:cNvPr id="17410" name="Object 4"/>
          <p:cNvGraphicFramePr>
            <a:graphicFrameLocks noChangeAspect="1"/>
          </p:cNvGraphicFramePr>
          <p:nvPr/>
        </p:nvGraphicFramePr>
        <p:xfrm>
          <a:off x="7042150" y="487363"/>
          <a:ext cx="1460500" cy="2032000"/>
        </p:xfrm>
        <a:graphic>
          <a:graphicData uri="http://schemas.openxmlformats.org/presentationml/2006/ole">
            <p:oleObj spid="_x0000_s17410" name="Clip" r:id="rId4" imgW="1643040" imgH="2286000" progId="">
              <p:embed/>
            </p:oleObj>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381000" y="304800"/>
            <a:ext cx="8305800" cy="1295400"/>
          </a:xfrm>
        </p:spPr>
        <p:txBody>
          <a:bodyPr/>
          <a:lstStyle/>
          <a:p>
            <a:r>
              <a:rPr lang="en-US" sz="3000" smtClean="0"/>
              <a:t>Fundamentals of Balancing</a:t>
            </a:r>
            <a:br>
              <a:rPr lang="en-US" sz="3000" smtClean="0"/>
            </a:br>
            <a:r>
              <a:rPr lang="en-US" smtClean="0"/>
              <a:t>The Balancing Process</a:t>
            </a:r>
          </a:p>
        </p:txBody>
      </p:sp>
      <p:graphicFrame>
        <p:nvGraphicFramePr>
          <p:cNvPr id="18434" name="Object 3"/>
          <p:cNvGraphicFramePr>
            <a:graphicFrameLocks noChangeAspect="1"/>
          </p:cNvGraphicFramePr>
          <p:nvPr/>
        </p:nvGraphicFramePr>
        <p:xfrm>
          <a:off x="533400" y="3352800"/>
          <a:ext cx="7242175" cy="2906713"/>
        </p:xfrm>
        <a:graphic>
          <a:graphicData uri="http://schemas.openxmlformats.org/presentationml/2006/ole">
            <p:oleObj spid="_x0000_s18434" name="Document" r:id="rId4" imgW="3772440" imgH="1514520" progId="">
              <p:embed/>
            </p:oleObj>
          </a:graphicData>
        </a:graphic>
      </p:graphicFrame>
      <p:sp>
        <p:nvSpPr>
          <p:cNvPr id="18437" name="Text Box 4"/>
          <p:cNvSpPr txBox="1">
            <a:spLocks noChangeArrowheads="1"/>
          </p:cNvSpPr>
          <p:nvPr/>
        </p:nvSpPr>
        <p:spPr bwMode="auto">
          <a:xfrm>
            <a:off x="381000" y="2057400"/>
            <a:ext cx="8458200" cy="1552575"/>
          </a:xfrm>
          <a:prstGeom prst="rect">
            <a:avLst/>
          </a:prstGeom>
          <a:noFill/>
          <a:ln w="9525">
            <a:noFill/>
            <a:miter lim="800000"/>
            <a:headEnd/>
            <a:tailEnd/>
          </a:ln>
        </p:spPr>
        <p:txBody>
          <a:bodyPr>
            <a:spAutoFit/>
          </a:bodyPr>
          <a:lstStyle/>
          <a:p>
            <a:pPr>
              <a:spcBef>
                <a:spcPct val="50000"/>
              </a:spcBef>
            </a:pPr>
            <a:r>
              <a:rPr lang="en-US" b="1"/>
              <a:t>Permanent weights may be installed under the flange or on the bulkhead. If installed under the flange, offset from spinner attaching screws by four times the diameter of the spinner screws.</a:t>
            </a:r>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2"/>
          <p:cNvSpPr>
            <a:spLocks noGrp="1" noChangeArrowheads="1"/>
          </p:cNvSpPr>
          <p:nvPr>
            <p:ph type="title"/>
          </p:nvPr>
        </p:nvSpPr>
        <p:spPr>
          <a:xfrm>
            <a:off x="381000" y="304800"/>
            <a:ext cx="8458200" cy="1295400"/>
          </a:xfrm>
        </p:spPr>
        <p:txBody>
          <a:bodyPr/>
          <a:lstStyle/>
          <a:p>
            <a:r>
              <a:rPr lang="en-US" sz="3000" smtClean="0"/>
              <a:t>Fundamentals of Balancing</a:t>
            </a:r>
            <a:br>
              <a:rPr lang="en-US" sz="3000" smtClean="0"/>
            </a:br>
            <a:r>
              <a:rPr lang="en-US" smtClean="0"/>
              <a:t>The Balancing Process</a:t>
            </a:r>
          </a:p>
        </p:txBody>
      </p:sp>
      <p:graphicFrame>
        <p:nvGraphicFramePr>
          <p:cNvPr id="19458" name="Object 3"/>
          <p:cNvGraphicFramePr>
            <a:graphicFrameLocks noChangeAspect="1"/>
          </p:cNvGraphicFramePr>
          <p:nvPr/>
        </p:nvGraphicFramePr>
        <p:xfrm>
          <a:off x="2667000" y="4114800"/>
          <a:ext cx="3251200" cy="2832100"/>
        </p:xfrm>
        <a:graphic>
          <a:graphicData uri="http://schemas.openxmlformats.org/presentationml/2006/ole">
            <p:oleObj spid="_x0000_s19458" name="Document" r:id="rId4" imgW="2362680" imgH="2057400" progId="">
              <p:embed/>
            </p:oleObj>
          </a:graphicData>
        </a:graphic>
      </p:graphicFrame>
      <p:sp>
        <p:nvSpPr>
          <p:cNvPr id="19461" name="Text Box 4"/>
          <p:cNvSpPr txBox="1">
            <a:spLocks noChangeArrowheads="1"/>
          </p:cNvSpPr>
          <p:nvPr/>
        </p:nvSpPr>
        <p:spPr bwMode="auto">
          <a:xfrm>
            <a:off x="457200" y="1828800"/>
            <a:ext cx="8305800" cy="1552575"/>
          </a:xfrm>
          <a:prstGeom prst="rect">
            <a:avLst/>
          </a:prstGeom>
          <a:noFill/>
          <a:ln w="9525">
            <a:noFill/>
            <a:miter lim="800000"/>
            <a:headEnd/>
            <a:tailEnd/>
          </a:ln>
        </p:spPr>
        <p:txBody>
          <a:bodyPr>
            <a:spAutoFit/>
          </a:bodyPr>
          <a:lstStyle/>
          <a:p>
            <a:pPr>
              <a:spcBef>
                <a:spcPct val="50000"/>
              </a:spcBef>
            </a:pPr>
            <a:r>
              <a:rPr lang="en-US"/>
              <a:t>DO NOT use the spinner attachment screws for permanent weight applications. Apply an equal number of washers to each side of the bulkhead and compensate for the shortened arm when moving weight(s) to the spinner bulkhead.</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r>
              <a:rPr lang="en-US" smtClean="0"/>
              <a:t>Correction Calculation</a:t>
            </a:r>
          </a:p>
        </p:txBody>
      </p:sp>
      <p:sp>
        <p:nvSpPr>
          <p:cNvPr id="71684" name="Rectangle 3"/>
          <p:cNvSpPr>
            <a:spLocks noChangeArrowheads="1"/>
          </p:cNvSpPr>
          <p:nvPr/>
        </p:nvSpPr>
        <p:spPr bwMode="auto">
          <a:xfrm>
            <a:off x="457200" y="2011363"/>
            <a:ext cx="8178800" cy="4449762"/>
          </a:xfrm>
          <a:prstGeom prst="rect">
            <a:avLst/>
          </a:prstGeom>
          <a:noFill/>
          <a:ln w="9525">
            <a:noFill/>
            <a:miter lim="800000"/>
            <a:headEnd/>
            <a:tailEnd/>
          </a:ln>
        </p:spPr>
        <p:txBody>
          <a:bodyPr/>
          <a:lstStyle/>
          <a:p>
            <a:pPr marL="361950" indent="-361950" defTabSz="966788">
              <a:spcBef>
                <a:spcPct val="20000"/>
              </a:spcBef>
              <a:buFontTx/>
              <a:buChar char="•"/>
            </a:pPr>
            <a:r>
              <a:rPr lang="en-US" sz="2600"/>
              <a:t>Diameter of spinner divided by 2 = radius of spinner (ex: 14 / 2 = 7.0”)</a:t>
            </a:r>
          </a:p>
          <a:p>
            <a:pPr marL="361950" indent="-361950" defTabSz="966788">
              <a:spcBef>
                <a:spcPct val="20000"/>
              </a:spcBef>
              <a:buFontTx/>
              <a:buChar char="•"/>
            </a:pPr>
            <a:r>
              <a:rPr lang="en-US" sz="2600"/>
              <a:t>Minus distance from test weight to permanent weight = permanent weight radius (ex: 7.0 - 1.5 = 5.5”)</a:t>
            </a:r>
          </a:p>
          <a:p>
            <a:pPr marL="361950" indent="-361950" defTabSz="966788">
              <a:spcBef>
                <a:spcPct val="20000"/>
              </a:spcBef>
              <a:buFontTx/>
              <a:buChar char="•"/>
            </a:pPr>
            <a:r>
              <a:rPr lang="en-US" sz="2600"/>
              <a:t>Required weight to balance x radius of spinner = net effect (ex: 25 g x 7.0 = 175 Gram inches)</a:t>
            </a:r>
          </a:p>
          <a:p>
            <a:pPr marL="361950" indent="-361950" defTabSz="966788">
              <a:spcBef>
                <a:spcPct val="20000"/>
              </a:spcBef>
              <a:buFontTx/>
              <a:buChar char="•"/>
            </a:pPr>
            <a:r>
              <a:rPr lang="en-US" sz="2600"/>
              <a:t>Divide by permanent weight radius = permanent weight </a:t>
            </a:r>
            <a:br>
              <a:rPr lang="en-US" sz="2600"/>
            </a:br>
            <a:r>
              <a:rPr lang="en-US" sz="2600"/>
              <a:t>(ex: 175 / 5.5 = 31.8 grams)</a:t>
            </a:r>
            <a:endParaRPr lang="en-US" sz="340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xfrm>
            <a:off x="381000" y="304800"/>
            <a:ext cx="8382000" cy="1295400"/>
          </a:xfrm>
        </p:spPr>
        <p:txBody>
          <a:bodyPr/>
          <a:lstStyle/>
          <a:p>
            <a:r>
              <a:rPr lang="en-US" sz="3000" smtClean="0"/>
              <a:t>Fundamentals of Balancing</a:t>
            </a:r>
            <a:br>
              <a:rPr lang="en-US" sz="3000" smtClean="0"/>
            </a:br>
            <a:r>
              <a:rPr lang="en-US" smtClean="0"/>
              <a:t>Avoiding the Pitfalls</a:t>
            </a:r>
          </a:p>
        </p:txBody>
      </p:sp>
      <p:sp>
        <p:nvSpPr>
          <p:cNvPr id="72708" name="Rectangle 3"/>
          <p:cNvSpPr>
            <a:spLocks noGrp="1" noChangeArrowheads="1"/>
          </p:cNvSpPr>
          <p:nvPr>
            <p:ph type="body" idx="1"/>
          </p:nvPr>
        </p:nvSpPr>
        <p:spPr/>
        <p:txBody>
          <a:bodyPr/>
          <a:lstStyle/>
          <a:p>
            <a:r>
              <a:rPr lang="en-US" smtClean="0"/>
              <a:t>If you remove the spinner in order to remove previously installed trim weights, index it and make sure it is always reinstalled by the index mark. Check inside the spinner for foreign objects, excess grease and trapped water.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381000" y="304800"/>
            <a:ext cx="8382000" cy="1295400"/>
          </a:xfrm>
        </p:spPr>
        <p:txBody>
          <a:bodyPr/>
          <a:lstStyle/>
          <a:p>
            <a:r>
              <a:rPr lang="en-US" sz="3000" smtClean="0"/>
              <a:t>Fundamentals of Balancing</a:t>
            </a:r>
            <a:br>
              <a:rPr lang="en-US" sz="3000" smtClean="0"/>
            </a:br>
            <a:r>
              <a:rPr lang="en-US" smtClean="0"/>
              <a:t>Avoiding the Pitfalls</a:t>
            </a:r>
          </a:p>
        </p:txBody>
      </p:sp>
      <p:sp>
        <p:nvSpPr>
          <p:cNvPr id="73732" name="Rectangle 3"/>
          <p:cNvSpPr>
            <a:spLocks noGrp="1" noChangeArrowheads="1"/>
          </p:cNvSpPr>
          <p:nvPr>
            <p:ph type="body" idx="1"/>
          </p:nvPr>
        </p:nvSpPr>
        <p:spPr/>
        <p:txBody>
          <a:bodyPr/>
          <a:lstStyle/>
          <a:p>
            <a:r>
              <a:rPr lang="en-US" smtClean="0"/>
              <a:t>Unstable or erratic RPM readings on the analyzer are most commonly caused by:</a:t>
            </a:r>
          </a:p>
          <a:p>
            <a:pPr lvl="1"/>
            <a:r>
              <a:rPr lang="en-US" smtClean="0"/>
              <a:t>Angle of the Phototach relative to the tape.</a:t>
            </a:r>
          </a:p>
          <a:p>
            <a:pPr lvl="1"/>
            <a:r>
              <a:rPr lang="en-US" smtClean="0"/>
              <a:t>Phototach outside the 18 inch maximum or inside the 12 inch minimum distance.</a:t>
            </a:r>
          </a:p>
          <a:p>
            <a:pPr lvl="1"/>
            <a:r>
              <a:rPr lang="en-US" smtClean="0"/>
              <a:t>Tape too narrow for the velocity of the prop.</a:t>
            </a:r>
          </a:p>
          <a:p>
            <a:pPr lvl="1"/>
            <a:r>
              <a:rPr lang="en-US" smtClean="0"/>
              <a:t>Dirty or misaligned tape.</a:t>
            </a:r>
          </a:p>
          <a:p>
            <a:pPr lvl="1"/>
            <a:r>
              <a:rPr lang="en-US" smtClean="0"/>
              <a:t>Defective Phototach or Cable.</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a:xfrm>
            <a:off x="381000" y="304800"/>
            <a:ext cx="8382000" cy="1295400"/>
          </a:xfrm>
        </p:spPr>
        <p:txBody>
          <a:bodyPr/>
          <a:lstStyle/>
          <a:p>
            <a:r>
              <a:rPr lang="en-US" sz="3000" smtClean="0"/>
              <a:t>Fundamentals of Balancing</a:t>
            </a:r>
            <a:br>
              <a:rPr lang="en-US" sz="3000" smtClean="0"/>
            </a:br>
            <a:r>
              <a:rPr lang="en-US" smtClean="0"/>
              <a:t>Avoiding the Pitfalls</a:t>
            </a:r>
          </a:p>
        </p:txBody>
      </p:sp>
      <p:sp>
        <p:nvSpPr>
          <p:cNvPr id="74756" name="Rectangle 3"/>
          <p:cNvSpPr>
            <a:spLocks noGrp="1" noChangeArrowheads="1"/>
          </p:cNvSpPr>
          <p:nvPr>
            <p:ph type="body" idx="1"/>
          </p:nvPr>
        </p:nvSpPr>
        <p:spPr/>
        <p:txBody>
          <a:bodyPr/>
          <a:lstStyle/>
          <a:p>
            <a:r>
              <a:rPr lang="en-US" smtClean="0"/>
              <a:t>Unstable or erratic vibration amplitude readings on the analyzer are most commonly caused by:</a:t>
            </a:r>
          </a:p>
          <a:p>
            <a:pPr lvl="1"/>
            <a:r>
              <a:rPr lang="en-US" smtClean="0"/>
              <a:t>Damaged or inoperative sensor</a:t>
            </a:r>
          </a:p>
          <a:p>
            <a:pPr lvl="1"/>
            <a:r>
              <a:rPr lang="en-US" smtClean="0"/>
              <a:t>Pinched, Cut, or shorted cable</a:t>
            </a:r>
          </a:p>
          <a:p>
            <a:pPr lvl="1"/>
            <a:r>
              <a:rPr lang="en-US" smtClean="0"/>
              <a:t>Unstable tachometer input.</a:t>
            </a:r>
          </a:p>
          <a:p>
            <a:pPr lvl="1"/>
            <a:r>
              <a:rPr lang="en-US" smtClean="0"/>
              <a:t>Mechanical defects of the assembly being balanced.</a:t>
            </a:r>
          </a:p>
          <a:p>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a:xfrm>
            <a:off x="381000" y="304800"/>
            <a:ext cx="8382000" cy="1295400"/>
          </a:xfrm>
        </p:spPr>
        <p:txBody>
          <a:bodyPr/>
          <a:lstStyle/>
          <a:p>
            <a:r>
              <a:rPr lang="en-US" sz="3000" smtClean="0"/>
              <a:t>Fundamentals of Balancing</a:t>
            </a:r>
            <a:br>
              <a:rPr lang="en-US" sz="3000" smtClean="0"/>
            </a:br>
            <a:r>
              <a:rPr lang="en-US" smtClean="0"/>
              <a:t>Avoiding the Pitfalls</a:t>
            </a:r>
          </a:p>
        </p:txBody>
      </p:sp>
      <p:sp>
        <p:nvSpPr>
          <p:cNvPr id="75780" name="Rectangle 3"/>
          <p:cNvSpPr>
            <a:spLocks noGrp="1" noChangeArrowheads="1"/>
          </p:cNvSpPr>
          <p:nvPr>
            <p:ph type="body" sz="half" idx="1"/>
          </p:nvPr>
        </p:nvSpPr>
        <p:spPr>
          <a:xfrm>
            <a:off x="363538" y="1905000"/>
            <a:ext cx="3971925" cy="4352925"/>
          </a:xfrm>
        </p:spPr>
        <p:txBody>
          <a:bodyPr/>
          <a:lstStyle/>
          <a:p>
            <a:r>
              <a:rPr lang="en-US" sz="3000" smtClean="0"/>
              <a:t>You may also adjust the Phototach gain. Remove the screw holding the clear plastic cover on the aft end of the unit.</a:t>
            </a:r>
          </a:p>
        </p:txBody>
      </p:sp>
      <p:pic>
        <p:nvPicPr>
          <p:cNvPr id="75781" name="Picture 4" descr="MVC-019F"/>
          <p:cNvPicPr>
            <a:picLocks noGrp="1" noChangeAspect="1" noChangeArrowheads="1"/>
          </p:cNvPicPr>
          <p:nvPr>
            <p:ph type="clipArt" sz="half" idx="2"/>
          </p:nvPr>
        </p:nvPicPr>
        <p:blipFill>
          <a:blip r:embed="rId3"/>
          <a:srcRect/>
          <a:stretch>
            <a:fillRect/>
          </a:stretch>
        </p:blipFill>
        <p:spPr>
          <a:xfrm>
            <a:off x="4267200" y="2057400"/>
            <a:ext cx="3971925" cy="3141663"/>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en-US" sz="3000" smtClean="0"/>
              <a:t>The Basics of Vibration</a:t>
            </a:r>
            <a:br>
              <a:rPr lang="en-US" sz="3000" smtClean="0"/>
            </a:br>
            <a:r>
              <a:rPr lang="en-US" smtClean="0"/>
              <a:t>Why Does It Happen?</a:t>
            </a:r>
          </a:p>
        </p:txBody>
      </p:sp>
      <p:sp>
        <p:nvSpPr>
          <p:cNvPr id="40964" name="Rectangle 3"/>
          <p:cNvSpPr>
            <a:spLocks noGrp="1" noChangeArrowheads="1"/>
          </p:cNvSpPr>
          <p:nvPr>
            <p:ph type="body" idx="1"/>
          </p:nvPr>
        </p:nvSpPr>
        <p:spPr/>
        <p:txBody>
          <a:bodyPr/>
          <a:lstStyle/>
          <a:p>
            <a:r>
              <a:rPr lang="en-US" sz="3200" smtClean="0"/>
              <a:t>When the weight of a rotating propeller and engine assembly is not equally distributed, the dominant or heavy point attempts to continue moving in a </a:t>
            </a:r>
            <a:r>
              <a:rPr lang="en-US" sz="3200" u="sng" smtClean="0"/>
              <a:t>straight</a:t>
            </a:r>
            <a:r>
              <a:rPr lang="en-US" sz="3200" smtClean="0"/>
              <a:t> line. The resulting force attempts to pull the assembly outside its rotational axis. The assembly then orbits what would be the normal center of rotation, causing vibration.</a:t>
            </a:r>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a:xfrm>
            <a:off x="381000" y="304800"/>
            <a:ext cx="8382000" cy="1295400"/>
          </a:xfrm>
        </p:spPr>
        <p:txBody>
          <a:bodyPr/>
          <a:lstStyle/>
          <a:p>
            <a:r>
              <a:rPr lang="en-US" sz="3000" smtClean="0"/>
              <a:t>Fundamentals of Balancing</a:t>
            </a:r>
            <a:br>
              <a:rPr lang="en-US" sz="3000" smtClean="0"/>
            </a:br>
            <a:r>
              <a:rPr lang="en-US" smtClean="0"/>
              <a:t>Avoiding the Pitfalls</a:t>
            </a:r>
          </a:p>
        </p:txBody>
      </p:sp>
      <p:sp>
        <p:nvSpPr>
          <p:cNvPr id="76804" name="Rectangle 3"/>
          <p:cNvSpPr>
            <a:spLocks noGrp="1" noChangeArrowheads="1"/>
          </p:cNvSpPr>
          <p:nvPr>
            <p:ph type="body" sz="half" idx="1"/>
          </p:nvPr>
        </p:nvSpPr>
        <p:spPr>
          <a:xfrm>
            <a:off x="4572000" y="1981200"/>
            <a:ext cx="3971925" cy="4352925"/>
          </a:xfrm>
        </p:spPr>
        <p:txBody>
          <a:bodyPr/>
          <a:lstStyle/>
          <a:p>
            <a:r>
              <a:rPr lang="en-US" sz="3000" dirty="0" smtClean="0"/>
              <a:t>The gain adjustment is the brass screw at the right. Make adjustment in a controlled environment such as with a bench grinder in a shop.</a:t>
            </a:r>
          </a:p>
        </p:txBody>
      </p:sp>
      <p:pic>
        <p:nvPicPr>
          <p:cNvPr id="76805" name="Picture 4" descr="MVC-020F"/>
          <p:cNvPicPr>
            <a:picLocks noGrp="1" noChangeAspect="1" noChangeArrowheads="1"/>
          </p:cNvPicPr>
          <p:nvPr>
            <p:ph type="clipArt" sz="half" idx="2"/>
          </p:nvPr>
        </p:nvPicPr>
        <p:blipFill>
          <a:blip r:embed="rId3"/>
          <a:srcRect/>
          <a:stretch>
            <a:fillRect/>
          </a:stretch>
        </p:blipFill>
        <p:spPr>
          <a:xfrm>
            <a:off x="381000" y="2039938"/>
            <a:ext cx="3971925" cy="3141662"/>
          </a:xfrm>
        </p:spPr>
      </p:pic>
      <p:sp>
        <p:nvSpPr>
          <p:cNvPr id="6" name="Down Arrow 5"/>
          <p:cNvSpPr/>
          <p:nvPr/>
        </p:nvSpPr>
        <p:spPr bwMode="auto">
          <a:xfrm rot="5400000">
            <a:off x="3534386" y="2823946"/>
            <a:ext cx="484632" cy="978408"/>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a:xfrm>
            <a:off x="381000" y="304800"/>
            <a:ext cx="8382000" cy="1295400"/>
          </a:xfrm>
        </p:spPr>
        <p:txBody>
          <a:bodyPr/>
          <a:lstStyle/>
          <a:p>
            <a:r>
              <a:rPr lang="en-US" sz="3000" smtClean="0"/>
              <a:t>Fundamentals of Balancing</a:t>
            </a:r>
            <a:br>
              <a:rPr lang="en-US" sz="3000" smtClean="0"/>
            </a:br>
            <a:r>
              <a:rPr lang="en-US" smtClean="0"/>
              <a:t>Avoiding the Pitfalls</a:t>
            </a:r>
          </a:p>
        </p:txBody>
      </p:sp>
      <p:sp>
        <p:nvSpPr>
          <p:cNvPr id="77828" name="Rectangle 3"/>
          <p:cNvSpPr>
            <a:spLocks noGrp="1" noChangeArrowheads="1"/>
          </p:cNvSpPr>
          <p:nvPr>
            <p:ph type="body" idx="1"/>
          </p:nvPr>
        </p:nvSpPr>
        <p:spPr/>
        <p:txBody>
          <a:bodyPr/>
          <a:lstStyle/>
          <a:p>
            <a:r>
              <a:rPr lang="en-US" smtClean="0"/>
              <a:t>Adjust the speed of the prop as closely as possible to the exact target RPM on EVERY run. A change in RPM will change the influence of an attached weight. Subsequent solutions will not have the same calculated results at different speeds.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p:cNvSpPr>
            <a:spLocks noGrp="1" noChangeArrowheads="1"/>
          </p:cNvSpPr>
          <p:nvPr>
            <p:ph type="title"/>
          </p:nvPr>
        </p:nvSpPr>
        <p:spPr>
          <a:xfrm>
            <a:off x="381000" y="304800"/>
            <a:ext cx="8382000" cy="1295400"/>
          </a:xfrm>
        </p:spPr>
        <p:txBody>
          <a:bodyPr/>
          <a:lstStyle/>
          <a:p>
            <a:r>
              <a:rPr lang="en-US" sz="3000" smtClean="0"/>
              <a:t>Fundamentals of Balancing</a:t>
            </a:r>
            <a:br>
              <a:rPr lang="en-US" sz="3000" smtClean="0"/>
            </a:br>
            <a:r>
              <a:rPr lang="en-US" smtClean="0"/>
              <a:t>Avoiding the Pitfalls</a:t>
            </a:r>
          </a:p>
        </p:txBody>
      </p:sp>
      <p:sp>
        <p:nvSpPr>
          <p:cNvPr id="78852" name="Rectangle 3"/>
          <p:cNvSpPr>
            <a:spLocks noGrp="1" noChangeArrowheads="1"/>
          </p:cNvSpPr>
          <p:nvPr>
            <p:ph type="body" idx="1"/>
          </p:nvPr>
        </p:nvSpPr>
        <p:spPr/>
        <p:txBody>
          <a:bodyPr/>
          <a:lstStyle/>
          <a:p>
            <a:r>
              <a:rPr lang="en-US" sz="3000" smtClean="0"/>
              <a:t>If an established influence for the engine and prop combination being balanced is not being used, the first weight the analyzer will ask you to install is a TEST weight. This weight may cause the vibration amplitude to increase. The intention of the test weight is only to induce a measurable change, not necessarily reduce the vibration.</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a:xfrm>
            <a:off x="457200" y="304800"/>
            <a:ext cx="8305800" cy="1295400"/>
          </a:xfrm>
        </p:spPr>
        <p:txBody>
          <a:bodyPr/>
          <a:lstStyle/>
          <a:p>
            <a:r>
              <a:rPr lang="en-US" sz="3000" smtClean="0"/>
              <a:t>Fundamentals of Balancing</a:t>
            </a:r>
            <a:br>
              <a:rPr lang="en-US" sz="3000" smtClean="0"/>
            </a:br>
            <a:r>
              <a:rPr lang="en-US" smtClean="0"/>
              <a:t>Avoiding the Pitfalls</a:t>
            </a:r>
          </a:p>
        </p:txBody>
      </p:sp>
      <p:sp>
        <p:nvSpPr>
          <p:cNvPr id="79876" name="Rectangle 3"/>
          <p:cNvSpPr>
            <a:spLocks noGrp="1" noChangeArrowheads="1"/>
          </p:cNvSpPr>
          <p:nvPr>
            <p:ph type="body" idx="1"/>
          </p:nvPr>
        </p:nvSpPr>
        <p:spPr/>
        <p:txBody>
          <a:bodyPr/>
          <a:lstStyle/>
          <a:p>
            <a:r>
              <a:rPr lang="en-US" sz="3000" smtClean="0"/>
              <a:t>If the suggested TEST weight is greater than your experience tells you is necessary to induce a change, reduce the weight and enter the exact amount and angle of attachment into the analyzer. Remember that the amplitude may actually go up. This is not a malfunction of the equipment. Continue the balance process.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a:xfrm>
            <a:off x="457200" y="304800"/>
            <a:ext cx="8305800" cy="1295400"/>
          </a:xfrm>
        </p:spPr>
        <p:txBody>
          <a:bodyPr/>
          <a:lstStyle/>
          <a:p>
            <a:r>
              <a:rPr lang="en-US" sz="3000" smtClean="0"/>
              <a:t>Fundamentals of Balancing</a:t>
            </a:r>
            <a:br>
              <a:rPr lang="en-US" sz="3000" smtClean="0"/>
            </a:br>
            <a:r>
              <a:rPr lang="en-US" smtClean="0"/>
              <a:t>Avoiding the Pitfalls</a:t>
            </a:r>
          </a:p>
        </p:txBody>
      </p:sp>
      <p:sp>
        <p:nvSpPr>
          <p:cNvPr id="80900" name="Rectangle 3"/>
          <p:cNvSpPr>
            <a:spLocks noGrp="1" noChangeArrowheads="1"/>
          </p:cNvSpPr>
          <p:nvPr>
            <p:ph type="body" idx="1"/>
          </p:nvPr>
        </p:nvSpPr>
        <p:spPr>
          <a:xfrm>
            <a:off x="457200" y="1905000"/>
            <a:ext cx="8178800" cy="4449763"/>
          </a:xfrm>
          <a:noFill/>
        </p:spPr>
        <p:txBody>
          <a:bodyPr/>
          <a:lstStyle/>
          <a:p>
            <a:pPr>
              <a:buNone/>
            </a:pPr>
            <a:r>
              <a:rPr lang="en-US" dirty="0" smtClean="0"/>
              <a:t>Test weight calculation.</a:t>
            </a:r>
          </a:p>
          <a:p>
            <a:r>
              <a:rPr lang="en-US" dirty="0" smtClean="0"/>
              <a:t>Test Weight in Grams = ((Engine Horsepower/10)+30)*IPS</a:t>
            </a:r>
          </a:p>
          <a:p>
            <a:r>
              <a:rPr lang="en-US" dirty="0" smtClean="0"/>
              <a:t>g = (1000/10)+30)*1.0</a:t>
            </a:r>
          </a:p>
          <a:p>
            <a:r>
              <a:rPr lang="en-US" dirty="0" smtClean="0"/>
              <a:t>g = (100+30)*1</a:t>
            </a:r>
          </a:p>
          <a:p>
            <a:r>
              <a:rPr lang="en-US" dirty="0" smtClean="0"/>
              <a:t>g = 130</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a:xfrm>
            <a:off x="381000" y="304800"/>
            <a:ext cx="8382000" cy="1295400"/>
          </a:xfrm>
        </p:spPr>
        <p:txBody>
          <a:bodyPr/>
          <a:lstStyle/>
          <a:p>
            <a:r>
              <a:rPr lang="en-US" sz="3000" smtClean="0"/>
              <a:t>Fundamentals of Balancing</a:t>
            </a:r>
            <a:br>
              <a:rPr lang="en-US" sz="3000" smtClean="0"/>
            </a:br>
            <a:r>
              <a:rPr lang="en-US" smtClean="0"/>
              <a:t>Avoiding the Pitfalls</a:t>
            </a:r>
          </a:p>
        </p:txBody>
      </p:sp>
      <p:sp>
        <p:nvSpPr>
          <p:cNvPr id="81924" name="Rectangle 3"/>
          <p:cNvSpPr>
            <a:spLocks noGrp="1" noChangeArrowheads="1"/>
          </p:cNvSpPr>
          <p:nvPr>
            <p:ph type="body" idx="1"/>
          </p:nvPr>
        </p:nvSpPr>
        <p:spPr/>
        <p:txBody>
          <a:bodyPr/>
          <a:lstStyle/>
          <a:p>
            <a:r>
              <a:rPr lang="en-US" smtClean="0"/>
              <a:t>There is no difference in the propeller balance procedure for a radial engine, opposed engine, turboprop, geared, variable pitch, or fixed pitch propeller.</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a:xfrm>
            <a:off x="381000" y="304800"/>
            <a:ext cx="8382000" cy="1295400"/>
          </a:xfrm>
        </p:spPr>
        <p:txBody>
          <a:bodyPr/>
          <a:lstStyle/>
          <a:p>
            <a:r>
              <a:rPr lang="en-US" sz="3000" smtClean="0"/>
              <a:t>Fundamentals of Balancing</a:t>
            </a:r>
            <a:br>
              <a:rPr lang="en-US" sz="3000" smtClean="0"/>
            </a:br>
            <a:r>
              <a:rPr lang="en-US" smtClean="0"/>
              <a:t>Avoiding the Pitfalls</a:t>
            </a:r>
          </a:p>
        </p:txBody>
      </p:sp>
      <p:sp>
        <p:nvSpPr>
          <p:cNvPr id="83972" name="Rectangle 3"/>
          <p:cNvSpPr>
            <a:spLocks noGrp="1" noChangeArrowheads="1"/>
          </p:cNvSpPr>
          <p:nvPr>
            <p:ph type="body" idx="1"/>
          </p:nvPr>
        </p:nvSpPr>
        <p:spPr>
          <a:xfrm>
            <a:off x="457200" y="1870075"/>
            <a:ext cx="8178800" cy="4124325"/>
          </a:xfrm>
        </p:spPr>
        <p:txBody>
          <a:bodyPr/>
          <a:lstStyle/>
          <a:p>
            <a:pPr>
              <a:lnSpc>
                <a:spcPct val="90000"/>
              </a:lnSpc>
            </a:pPr>
            <a:r>
              <a:rPr lang="en-US" sz="2600" smtClean="0"/>
              <a:t>A variety of mechanical problems can show up at propeller turning speed these include	</a:t>
            </a:r>
          </a:p>
          <a:p>
            <a:pPr lvl="1">
              <a:lnSpc>
                <a:spcPct val="90000"/>
              </a:lnSpc>
            </a:pPr>
            <a:r>
              <a:rPr lang="en-US" sz="2600" smtClean="0"/>
              <a:t>Propeller out of track.</a:t>
            </a:r>
          </a:p>
          <a:p>
            <a:pPr lvl="1">
              <a:lnSpc>
                <a:spcPct val="90000"/>
              </a:lnSpc>
            </a:pPr>
            <a:r>
              <a:rPr lang="en-US" sz="2600" smtClean="0"/>
              <a:t>Crankshaft unbalance.</a:t>
            </a:r>
          </a:p>
          <a:p>
            <a:pPr lvl="1">
              <a:lnSpc>
                <a:spcPct val="90000"/>
              </a:lnSpc>
              <a:spcBef>
                <a:spcPts val="1200"/>
              </a:spcBef>
            </a:pPr>
            <a:r>
              <a:rPr lang="en-US" sz="2600" smtClean="0"/>
              <a:t>Bearing problems.</a:t>
            </a:r>
          </a:p>
          <a:p>
            <a:pPr lvl="1">
              <a:lnSpc>
                <a:spcPct val="90000"/>
              </a:lnSpc>
              <a:spcBef>
                <a:spcPts val="1200"/>
              </a:spcBef>
            </a:pPr>
            <a:r>
              <a:rPr lang="en-US" sz="2600" smtClean="0"/>
              <a:t>Loose or worn components in the engine.</a:t>
            </a:r>
          </a:p>
          <a:p>
            <a:pPr lvl="1">
              <a:lnSpc>
                <a:spcPct val="90000"/>
              </a:lnSpc>
              <a:spcBef>
                <a:spcPts val="1200"/>
              </a:spcBef>
            </a:pPr>
            <a:r>
              <a:rPr lang="en-US" sz="2600" smtClean="0"/>
              <a:t>Defective crankshaft counterweights.</a:t>
            </a:r>
          </a:p>
          <a:p>
            <a:pPr lvl="1">
              <a:lnSpc>
                <a:spcPct val="90000"/>
              </a:lnSpc>
              <a:spcBef>
                <a:spcPts val="1200"/>
              </a:spcBef>
            </a:pPr>
            <a:r>
              <a:rPr lang="en-US" sz="2600" smtClean="0"/>
              <a:t>Loose or worn components in the propeller hub.</a:t>
            </a:r>
          </a:p>
          <a:p>
            <a:pPr lvl="1">
              <a:lnSpc>
                <a:spcPct val="90000"/>
              </a:lnSpc>
              <a:spcBef>
                <a:spcPts val="1200"/>
              </a:spcBef>
            </a:pPr>
            <a:r>
              <a:rPr lang="en-US" sz="2600" smtClean="0"/>
              <a:t>Loose airframe components.</a:t>
            </a:r>
            <a:endParaRPr lang="en-US" smtClean="0"/>
          </a:p>
          <a:p>
            <a:pPr>
              <a:lnSpc>
                <a:spcPct val="90000"/>
              </a:lnSpc>
            </a:pPr>
            <a:endParaRPr lang="en-US"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a:xfrm>
            <a:off x="381000" y="304800"/>
            <a:ext cx="8382000" cy="1295400"/>
          </a:xfrm>
        </p:spPr>
        <p:txBody>
          <a:bodyPr/>
          <a:lstStyle/>
          <a:p>
            <a:r>
              <a:rPr lang="en-US" sz="3000" smtClean="0"/>
              <a:t>Fundamentals of Balancing</a:t>
            </a:r>
            <a:br>
              <a:rPr lang="en-US" sz="3000" smtClean="0"/>
            </a:br>
            <a:r>
              <a:rPr lang="en-US" smtClean="0"/>
              <a:t>Avoiding the Pitfalls</a:t>
            </a:r>
          </a:p>
        </p:txBody>
      </p:sp>
      <p:sp>
        <p:nvSpPr>
          <p:cNvPr id="84996" name="Rectangle 3"/>
          <p:cNvSpPr>
            <a:spLocks noGrp="1" noChangeArrowheads="1"/>
          </p:cNvSpPr>
          <p:nvPr>
            <p:ph type="body" idx="1"/>
          </p:nvPr>
        </p:nvSpPr>
        <p:spPr/>
        <p:txBody>
          <a:bodyPr/>
          <a:lstStyle/>
          <a:p>
            <a:r>
              <a:rPr lang="en-US" smtClean="0"/>
              <a:t>Some indications are:</a:t>
            </a:r>
          </a:p>
          <a:p>
            <a:pPr lvl="1"/>
            <a:r>
              <a:rPr lang="en-US" smtClean="0"/>
              <a:t>Applying numerous (more than 3 or 4) solutions without reducing the amplitude.</a:t>
            </a:r>
          </a:p>
          <a:p>
            <a:pPr lvl="1"/>
            <a:r>
              <a:rPr lang="en-US" smtClean="0"/>
              <a:t>Phase angle changing radically between runs.</a:t>
            </a:r>
          </a:p>
          <a:p>
            <a:pPr lvl="1"/>
            <a:r>
              <a:rPr lang="en-US" smtClean="0"/>
              <a:t>Phase angle that changes dramatically during data acquisition. (At amplitudes below approximately .05 IPS this is not a defect.)</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a:xfrm>
            <a:off x="381000" y="304800"/>
            <a:ext cx="8382000" cy="1295400"/>
          </a:xfrm>
        </p:spPr>
        <p:txBody>
          <a:bodyPr/>
          <a:lstStyle/>
          <a:p>
            <a:r>
              <a:rPr lang="en-US" sz="3000" smtClean="0"/>
              <a:t>Fundamentals of Balancing</a:t>
            </a:r>
            <a:br>
              <a:rPr lang="en-US" sz="3000" smtClean="0"/>
            </a:br>
            <a:r>
              <a:rPr lang="en-US" smtClean="0"/>
              <a:t>Avoiding the Pitfalls</a:t>
            </a:r>
          </a:p>
        </p:txBody>
      </p:sp>
      <p:sp>
        <p:nvSpPr>
          <p:cNvPr id="86020" name="Rectangle 3"/>
          <p:cNvSpPr>
            <a:spLocks noGrp="1" noChangeArrowheads="1"/>
          </p:cNvSpPr>
          <p:nvPr>
            <p:ph type="body" idx="1"/>
          </p:nvPr>
        </p:nvSpPr>
        <p:spPr/>
        <p:txBody>
          <a:bodyPr/>
          <a:lstStyle/>
          <a:p>
            <a:r>
              <a:rPr lang="en-US" smtClean="0"/>
              <a:t>In any of these cases, you will have little to no success with your balancing efforts. If you feel you are chasing the solution, check the equipment on another application before blaming your difficulties on the analyzer.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xfrm>
            <a:off x="381000" y="304800"/>
            <a:ext cx="8382000" cy="1295400"/>
          </a:xfrm>
        </p:spPr>
        <p:txBody>
          <a:bodyPr/>
          <a:lstStyle/>
          <a:p>
            <a:r>
              <a:rPr lang="en-US" sz="3000" smtClean="0"/>
              <a:t>The Basics of Vibration</a:t>
            </a:r>
            <a:br>
              <a:rPr lang="en-US" sz="3000" smtClean="0"/>
            </a:br>
            <a:r>
              <a:rPr lang="en-US" smtClean="0"/>
              <a:t>Vibration-Related Complaints </a:t>
            </a:r>
          </a:p>
        </p:txBody>
      </p:sp>
      <p:sp>
        <p:nvSpPr>
          <p:cNvPr id="41988" name="Rectangle 3"/>
          <p:cNvSpPr>
            <a:spLocks noGrp="1" noChangeArrowheads="1"/>
          </p:cNvSpPr>
          <p:nvPr>
            <p:ph type="body" idx="1"/>
          </p:nvPr>
        </p:nvSpPr>
        <p:spPr/>
        <p:txBody>
          <a:bodyPr/>
          <a:lstStyle/>
          <a:p>
            <a:r>
              <a:rPr lang="en-US" sz="3000" smtClean="0"/>
              <a:t>Cracked exhaust stacks and sheet metal</a:t>
            </a:r>
          </a:p>
          <a:p>
            <a:r>
              <a:rPr lang="en-US" sz="3000" smtClean="0"/>
              <a:t>Higher than normal occurrence of engine and prop oil leaks and light bulb failures</a:t>
            </a:r>
          </a:p>
          <a:p>
            <a:r>
              <a:rPr lang="en-US" sz="3000" smtClean="0"/>
              <a:t>Physical movement of airframe (buzz in the seat, yoke, rudder pedals)</a:t>
            </a:r>
          </a:p>
          <a:p>
            <a:r>
              <a:rPr lang="en-US" sz="3000" smtClean="0"/>
              <a:t>Malfunctioning or failed avionics</a:t>
            </a:r>
          </a:p>
          <a:p>
            <a:r>
              <a:rPr lang="en-US" sz="3000" smtClean="0"/>
              <a:t>Passenger complaints of noise in the cabin</a:t>
            </a:r>
          </a:p>
          <a:p>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sz="3000" smtClean="0"/>
              <a:t>The Basics of Vibration</a:t>
            </a:r>
            <a:br>
              <a:rPr lang="en-US" sz="3000" smtClean="0"/>
            </a:br>
            <a:r>
              <a:rPr lang="en-US" sz="3900" smtClean="0"/>
              <a:t>Examples of the Effects of Vibration</a:t>
            </a:r>
            <a:endParaRPr lang="en-US" b="0" smtClean="0"/>
          </a:p>
        </p:txBody>
      </p:sp>
      <p:sp>
        <p:nvSpPr>
          <p:cNvPr id="43012" name="Rectangle 3"/>
          <p:cNvSpPr>
            <a:spLocks noGrp="1" noChangeArrowheads="1"/>
          </p:cNvSpPr>
          <p:nvPr>
            <p:ph type="body" idx="1"/>
          </p:nvPr>
        </p:nvSpPr>
        <p:spPr/>
        <p:txBody>
          <a:bodyPr/>
          <a:lstStyle/>
          <a:p>
            <a:r>
              <a:rPr lang="en-US" dirty="0" smtClean="0"/>
              <a:t>Vibration excites natural frequencies in other components throughout the airframe and engine assemblies.</a:t>
            </a:r>
          </a:p>
          <a:p>
            <a:r>
              <a:rPr lang="en-US" dirty="0" smtClean="0"/>
              <a:t>The expended energy from vibration causes wear of components, reduced performance, and passenger discomfort.</a:t>
            </a:r>
          </a:p>
          <a:p>
            <a:endParaRPr lang="en-US"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363538" y="76200"/>
            <a:ext cx="8416925" cy="1524000"/>
          </a:xfrm>
        </p:spPr>
        <p:txBody>
          <a:bodyPr/>
          <a:lstStyle/>
          <a:p>
            <a:r>
              <a:rPr lang="en-US" sz="2400" dirty="0" smtClean="0"/>
              <a:t>The Basics of Vibration</a:t>
            </a:r>
            <a:br>
              <a:rPr lang="en-US" sz="2400" dirty="0" smtClean="0"/>
            </a:br>
            <a:r>
              <a:rPr lang="en-US" sz="3600" dirty="0" smtClean="0"/>
              <a:t>How the ProBalancer Sport Measures Vibration</a:t>
            </a:r>
            <a:endParaRPr lang="en-US" sz="4000" b="0" dirty="0" smtClean="0"/>
          </a:p>
        </p:txBody>
      </p:sp>
      <p:sp>
        <p:nvSpPr>
          <p:cNvPr id="44036" name="Rectangle 3"/>
          <p:cNvSpPr>
            <a:spLocks noGrp="1" noChangeArrowheads="1"/>
          </p:cNvSpPr>
          <p:nvPr>
            <p:ph type="body" idx="1"/>
          </p:nvPr>
        </p:nvSpPr>
        <p:spPr>
          <a:xfrm>
            <a:off x="363538" y="1905000"/>
            <a:ext cx="5046662" cy="4352925"/>
          </a:xfrm>
        </p:spPr>
        <p:txBody>
          <a:bodyPr/>
          <a:lstStyle/>
          <a:p>
            <a:r>
              <a:rPr lang="en-US" dirty="0" smtClean="0"/>
              <a:t>Sensor Type</a:t>
            </a:r>
          </a:p>
          <a:p>
            <a:r>
              <a:rPr lang="en-US" dirty="0" smtClean="0"/>
              <a:t>Sensor Engineering </a:t>
            </a:r>
            <a:br>
              <a:rPr lang="en-US" dirty="0" smtClean="0"/>
            </a:br>
            <a:r>
              <a:rPr lang="en-US" dirty="0" smtClean="0"/>
              <a:t>Unit</a:t>
            </a:r>
          </a:p>
          <a:p>
            <a:r>
              <a:rPr lang="en-US" dirty="0" smtClean="0"/>
              <a:t>Characteristics of the Sensor</a:t>
            </a:r>
          </a:p>
          <a:p>
            <a:r>
              <a:rPr lang="en-US" dirty="0" smtClean="0"/>
              <a:t>Sensor Specifications</a:t>
            </a:r>
          </a:p>
          <a:p>
            <a:r>
              <a:rPr lang="en-US" dirty="0" smtClean="0"/>
              <a:t>Sensor Mounting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1577</TotalTime>
  <Words>2760</Words>
  <Application>Microsoft PowerPoint</Application>
  <PresentationFormat>Custom</PresentationFormat>
  <Paragraphs>326</Paragraphs>
  <Slides>68</Slides>
  <Notes>67</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68</vt:i4>
      </vt:variant>
    </vt:vector>
  </HeadingPairs>
  <TitlesOfParts>
    <vt:vector size="72" baseType="lpstr">
      <vt:lpstr>Default Design</vt:lpstr>
      <vt:lpstr>Bitmap Image</vt:lpstr>
      <vt:lpstr>Clip</vt:lpstr>
      <vt:lpstr>Document</vt:lpstr>
      <vt:lpstr>Slide 1</vt:lpstr>
      <vt:lpstr>Goals for This Training</vt:lpstr>
      <vt:lpstr>Overview</vt:lpstr>
      <vt:lpstr>The Basics of Vibration Definition</vt:lpstr>
      <vt:lpstr>The Basics of Vibration Remember</vt:lpstr>
      <vt:lpstr>The Basics of Vibration Why Does It Happen?</vt:lpstr>
      <vt:lpstr>The Basics of Vibration Vibration-Related Complaints </vt:lpstr>
      <vt:lpstr>The Basics of Vibration Examples of the Effects of Vibration</vt:lpstr>
      <vt:lpstr>The Basics of Vibration How the ProBalancer Sport Measures Vibration</vt:lpstr>
      <vt:lpstr>The Basics of Vibration How It Is Measured</vt:lpstr>
      <vt:lpstr>The Basics of Vibration How It Is Measured</vt:lpstr>
      <vt:lpstr>The Basics of Vibration How It Is Measured</vt:lpstr>
      <vt:lpstr>The Basics of Vibration How We Correct It</vt:lpstr>
      <vt:lpstr>Overview</vt:lpstr>
      <vt:lpstr>The Benefits of Balancing</vt:lpstr>
      <vt:lpstr>Overview</vt:lpstr>
      <vt:lpstr>Fundamentals of Balancing When to Balance</vt:lpstr>
      <vt:lpstr>Fundamentals of Balancing When to Balance</vt:lpstr>
      <vt:lpstr>Fundamentals of Balancing When to Balance</vt:lpstr>
      <vt:lpstr>Fundamentals of Balancing Equipment Required</vt:lpstr>
      <vt:lpstr>Fundamentals of Balancing Equipment Required</vt:lpstr>
      <vt:lpstr>Fundamentals of Balancing Equipment Required</vt:lpstr>
      <vt:lpstr>Fundamentals of Balancing Equipment Required</vt:lpstr>
      <vt:lpstr>Fundamentals of Balancing BEFORE Setting Up the Equipment</vt:lpstr>
      <vt:lpstr>Fundamentals of Balancing BEFORE Setting Up the Equipment</vt:lpstr>
      <vt:lpstr>Fundamentals of Balancing BEFORE Setting Up the Equipment</vt:lpstr>
      <vt:lpstr>Fundamentals of Balancing BEFORE Setting Up the Equipment</vt:lpstr>
      <vt:lpstr>Fundamentals of Balancing Setting Up the Equipment</vt:lpstr>
      <vt:lpstr>Fundamentals of Balancing Setting Up the Equipment</vt:lpstr>
      <vt:lpstr>Fundamentals of Balancing Setting Up the Equipment</vt:lpstr>
      <vt:lpstr>Fundamentals of Balancing Setting Up the Equipment</vt:lpstr>
      <vt:lpstr>Fundamentals of Balancing Data Collection &amp; Processing</vt:lpstr>
      <vt:lpstr>Fundamentals of Balancing Data Collection &amp; Processing</vt:lpstr>
      <vt:lpstr>Fundamentals of Balancing Data Collection &amp; Processing</vt:lpstr>
      <vt:lpstr>Fundamentals of Balancing Data Collection &amp; Processing</vt:lpstr>
      <vt:lpstr>Fundamentals of Balancing Data Collection &amp; Processing</vt:lpstr>
      <vt:lpstr>Fundamentals of Balancing Data Collection &amp; Processing</vt:lpstr>
      <vt:lpstr>Slide 38</vt:lpstr>
      <vt:lpstr>Fundamentals of Balancing Data Collection &amp; Processing</vt:lpstr>
      <vt:lpstr>Fundamentals of Balancing Data Collection &amp; Processing</vt:lpstr>
      <vt:lpstr>Fundamentals of Balancing Data Collection &amp; Processing</vt:lpstr>
      <vt:lpstr>Fundamentals of Balancing Data Collection &amp; Processing</vt:lpstr>
      <vt:lpstr>Fundamentals of Balancing The Balancing Process</vt:lpstr>
      <vt:lpstr>Fundamentals of Balancing The Balancing Process</vt:lpstr>
      <vt:lpstr>Fundamentals of Balancing The Balancing Process</vt:lpstr>
      <vt:lpstr>Fundamentals of Balancing The Balancing Process</vt:lpstr>
      <vt:lpstr>Fundamentals of Balancing The Balancing Process</vt:lpstr>
      <vt:lpstr>Fundamentals of Balancing The Balancing Process</vt:lpstr>
      <vt:lpstr>Fundamentals of Balancing The Balancing Process</vt:lpstr>
      <vt:lpstr>Fundamentals of Balancing The Balancing Process</vt:lpstr>
      <vt:lpstr>Fundamentals of Balancing The Balancing Process</vt:lpstr>
      <vt:lpstr>Fundamentals of Balancing The Balancing Process</vt:lpstr>
      <vt:lpstr>Fundamentals of Balancing The Balancing Process</vt:lpstr>
      <vt:lpstr>Fundamentals of Balancing The Balancing Process</vt:lpstr>
      <vt:lpstr>Correction Calculation</vt:lpstr>
      <vt:lpstr>Fundamentals of Balancing Avoiding the Pitfalls</vt:lpstr>
      <vt:lpstr>Fundamentals of Balancing Avoiding the Pitfalls</vt:lpstr>
      <vt:lpstr>Fundamentals of Balancing Avoiding the Pitfalls</vt:lpstr>
      <vt:lpstr>Fundamentals of Balancing Avoiding the Pitfalls</vt:lpstr>
      <vt:lpstr>Fundamentals of Balancing Avoiding the Pitfalls</vt:lpstr>
      <vt:lpstr>Fundamentals of Balancing Avoiding the Pitfalls</vt:lpstr>
      <vt:lpstr>Fundamentals of Balancing Avoiding the Pitfalls</vt:lpstr>
      <vt:lpstr>Fundamentals of Balancing Avoiding the Pitfalls</vt:lpstr>
      <vt:lpstr>Fundamentals of Balancing Avoiding the Pitfalls</vt:lpstr>
      <vt:lpstr>Fundamentals of Balancing Avoiding the Pitfalls</vt:lpstr>
      <vt:lpstr>Fundamentals of Balancing Avoiding the Pitfalls</vt:lpstr>
      <vt:lpstr>Fundamentals of Balancing Avoiding the Pitfalls</vt:lpstr>
      <vt:lpstr>Fundamentals of Balancing Avoiding the Pitfalls</vt:lpstr>
    </vt:vector>
  </TitlesOfParts>
  <Company>TEC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 </dc:creator>
  <cp:lastModifiedBy>Jonathan Walker</cp:lastModifiedBy>
  <cp:revision>124</cp:revision>
  <cp:lastPrinted>2004-07-15T00:05:50Z</cp:lastPrinted>
  <dcterms:created xsi:type="dcterms:W3CDTF">2003-12-22T21:14:55Z</dcterms:created>
  <dcterms:modified xsi:type="dcterms:W3CDTF">2008-11-24T13:42:42Z</dcterms:modified>
</cp:coreProperties>
</file>